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601" r:id="rId2"/>
    <p:sldId id="728" r:id="rId3"/>
    <p:sldId id="694" r:id="rId4"/>
    <p:sldId id="756" r:id="rId5"/>
    <p:sldId id="761" r:id="rId6"/>
    <p:sldId id="766" r:id="rId7"/>
    <p:sldId id="727" r:id="rId8"/>
    <p:sldId id="695" r:id="rId9"/>
    <p:sldId id="666" r:id="rId10"/>
    <p:sldId id="769" r:id="rId11"/>
    <p:sldId id="757" r:id="rId12"/>
    <p:sldId id="767" r:id="rId13"/>
    <p:sldId id="768" r:id="rId14"/>
    <p:sldId id="771" r:id="rId15"/>
    <p:sldId id="677" r:id="rId16"/>
    <p:sldId id="774" r:id="rId17"/>
    <p:sldId id="680" r:id="rId18"/>
    <p:sldId id="775" r:id="rId19"/>
    <p:sldId id="776" r:id="rId20"/>
    <p:sldId id="770" r:id="rId21"/>
    <p:sldId id="772" r:id="rId22"/>
    <p:sldId id="777" r:id="rId23"/>
    <p:sldId id="778" r:id="rId24"/>
    <p:sldId id="773" r:id="rId25"/>
    <p:sldId id="664" r:id="rId26"/>
    <p:sldId id="779" r:id="rId27"/>
    <p:sldId id="780" r:id="rId28"/>
    <p:sldId id="790" r:id="rId29"/>
    <p:sldId id="784" r:id="rId30"/>
    <p:sldId id="786" r:id="rId31"/>
    <p:sldId id="787" r:id="rId32"/>
    <p:sldId id="788" r:id="rId33"/>
    <p:sldId id="789" r:id="rId34"/>
    <p:sldId id="683" r:id="rId35"/>
    <p:sldId id="781" r:id="rId36"/>
    <p:sldId id="751" r:id="rId37"/>
    <p:sldId id="717" r:id="rId38"/>
    <p:sldId id="765" r:id="rId39"/>
    <p:sldId id="782" r:id="rId40"/>
    <p:sldId id="673" r:id="rId41"/>
    <p:sldId id="690" r:id="rId42"/>
  </p:sldIdLst>
  <p:sldSz cx="12192000" cy="6858000"/>
  <p:notesSz cx="6858000" cy="9144000"/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6059FBB-9681-44D4-AB78-2C291A5130DF}">
          <p14:sldIdLst>
            <p14:sldId id="601"/>
            <p14:sldId id="728"/>
            <p14:sldId id="694"/>
            <p14:sldId id="756"/>
            <p14:sldId id="761"/>
          </p14:sldIdLst>
        </p14:section>
        <p14:section name="The problem" id="{7EBE263A-DBC4-480D-85B1-0A4DDE8C6AD7}">
          <p14:sldIdLst>
            <p14:sldId id="766"/>
            <p14:sldId id="727"/>
            <p14:sldId id="695"/>
            <p14:sldId id="666"/>
            <p14:sldId id="769"/>
            <p14:sldId id="757"/>
            <p14:sldId id="767"/>
            <p14:sldId id="768"/>
          </p14:sldIdLst>
        </p14:section>
        <p14:section name="SMILES" id="{D7917A88-2F5B-47EC-9874-FB6FA7D0EEF8}">
          <p14:sldIdLst>
            <p14:sldId id="771"/>
            <p14:sldId id="677"/>
            <p14:sldId id="774"/>
            <p14:sldId id="680"/>
            <p14:sldId id="775"/>
            <p14:sldId id="776"/>
          </p14:sldIdLst>
        </p14:section>
        <p14:section name="Representations" id="{718878CC-180A-4BB5-A3EE-34DD58583024}">
          <p14:sldIdLst>
            <p14:sldId id="770"/>
            <p14:sldId id="772"/>
            <p14:sldId id="777"/>
          </p14:sldIdLst>
        </p14:section>
        <p14:section name="1: Fixed representations" id="{1EE5B758-67CF-4217-9341-86F9D30D22C0}">
          <p14:sldIdLst>
            <p14:sldId id="778"/>
            <p14:sldId id="773"/>
          </p14:sldIdLst>
        </p14:section>
        <p14:section name="Learned representations" id="{191D9351-A584-4B4D-A4E7-7697D75C40BC}">
          <p14:sldIdLst>
            <p14:sldId id="664"/>
            <p14:sldId id="779"/>
            <p14:sldId id="780"/>
            <p14:sldId id="790"/>
            <p14:sldId id="784"/>
            <p14:sldId id="786"/>
            <p14:sldId id="787"/>
            <p14:sldId id="788"/>
            <p14:sldId id="789"/>
            <p14:sldId id="683"/>
            <p14:sldId id="781"/>
            <p14:sldId id="751"/>
          </p14:sldIdLst>
        </p14:section>
        <p14:section name="Summary" id="{86151795-F798-42CB-93BA-F90D7E1733A5}">
          <p14:sldIdLst>
            <p14:sldId id="717"/>
            <p14:sldId id="765"/>
            <p14:sldId id="782"/>
          </p14:sldIdLst>
        </p14:section>
        <p14:section name="Appendix" id="{BE4E3486-2336-41D4-8B46-3C13F2ECB757}">
          <p14:sldIdLst>
            <p14:sldId id="673"/>
            <p14:sldId id="6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FEF"/>
    <a:srgbClr val="E8EFF0"/>
    <a:srgbClr val="3FBFED"/>
    <a:srgbClr val="9ED402"/>
    <a:srgbClr val="7030A0"/>
    <a:srgbClr val="FF1FA7"/>
    <a:srgbClr val="6373F0"/>
    <a:srgbClr val="222222"/>
    <a:srgbClr val="FF43CA"/>
    <a:srgbClr val="62F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0F4CC7-8085-4CB4-B678-618F02CEB03B}" v="185" dt="2026-02-03T16:26:46.931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1125" autoAdjust="0"/>
  </p:normalViewPr>
  <p:slideViewPr>
    <p:cSldViewPr snapToGrid="0" showGuides="1">
      <p:cViewPr varScale="1">
        <p:scale>
          <a:sx n="71" d="100"/>
          <a:sy n="71" d="100"/>
        </p:scale>
        <p:origin x="660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45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0" d="100"/>
        <a:sy n="60" d="100"/>
      </p:scale>
      <p:origin x="0" y="-192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man, Sam" userId="4d98075c-4de3-4a35-aedd-42aa2eafcbe1" providerId="ADAL" clId="{A3E6ECDA-252E-46A9-90C3-13F1506163A3}"/>
    <pc:docChg chg="undo redo custSel addSld delSld modSld sldOrd addSection delSection modSection">
      <pc:chgData name="Hillman, Sam" userId="4d98075c-4de3-4a35-aedd-42aa2eafcbe1" providerId="ADAL" clId="{A3E6ECDA-252E-46A9-90C3-13F1506163A3}" dt="2026-02-04T11:17:19.228" v="13767" actId="20577"/>
      <pc:docMkLst>
        <pc:docMk/>
      </pc:docMkLst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156493116" sldId="399"/>
        </pc:sldMkLst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1168959091" sldId="411"/>
        </pc:sldMkLst>
      </pc:sldChg>
      <pc:sldChg chg="modSp mod modTransition">
        <pc:chgData name="Hillman, Sam" userId="4d98075c-4de3-4a35-aedd-42aa2eafcbe1" providerId="ADAL" clId="{A3E6ECDA-252E-46A9-90C3-13F1506163A3}" dt="2026-02-03T18:55:17.892" v="9246" actId="21"/>
        <pc:sldMkLst>
          <pc:docMk/>
          <pc:sldMk cId="1398192793" sldId="601"/>
        </pc:sldMkLst>
        <pc:spChg chg="mod">
          <ac:chgData name="Hillman, Sam" userId="4d98075c-4de3-4a35-aedd-42aa2eafcbe1" providerId="ADAL" clId="{A3E6ECDA-252E-46A9-90C3-13F1506163A3}" dt="2026-01-31T20:29:42.345" v="4592" actId="242"/>
          <ac:spMkLst>
            <pc:docMk/>
            <pc:sldMk cId="1398192793" sldId="601"/>
            <ac:spMk id="5" creationId="{01F82109-C5E8-C9C2-8AD9-D85476EF954A}"/>
          </ac:spMkLst>
        </pc:spChg>
        <pc:spChg chg="mod">
          <ac:chgData name="Hillman, Sam" userId="4d98075c-4de3-4a35-aedd-42aa2eafcbe1" providerId="ADAL" clId="{A3E6ECDA-252E-46A9-90C3-13F1506163A3}" dt="2026-02-03T18:53:23.185" v="9239" actId="20577"/>
          <ac:spMkLst>
            <pc:docMk/>
            <pc:sldMk cId="1398192793" sldId="601"/>
            <ac:spMk id="6" creationId="{7ECB90CE-04DC-463E-6C1E-1939DCF8AFFF}"/>
          </ac:spMkLst>
        </pc:spChg>
        <pc:spChg chg="mod">
          <ac:chgData name="Hillman, Sam" userId="4d98075c-4de3-4a35-aedd-42aa2eafcbe1" providerId="ADAL" clId="{A3E6ECDA-252E-46A9-90C3-13F1506163A3}" dt="2026-02-03T18:55:17.892" v="9246" actId="21"/>
          <ac:spMkLst>
            <pc:docMk/>
            <pc:sldMk cId="1398192793" sldId="601"/>
            <ac:spMk id="7" creationId="{F4BCDB98-172A-5FAB-4C05-8453BBB83611}"/>
          </ac:spMkLst>
        </pc:spChg>
      </pc:sldChg>
      <pc:sldChg chg="addSp delSp modSp mod ord modTransition">
        <pc:chgData name="Hillman, Sam" userId="4d98075c-4de3-4a35-aedd-42aa2eafcbe1" providerId="ADAL" clId="{A3E6ECDA-252E-46A9-90C3-13F1506163A3}" dt="2026-02-04T11:07:06.132" v="13643" actId="478"/>
        <pc:sldMkLst>
          <pc:docMk/>
          <pc:sldMk cId="1546716742" sldId="664"/>
        </pc:sldMkLst>
        <pc:spChg chg="mod">
          <ac:chgData name="Hillman, Sam" userId="4d98075c-4de3-4a35-aedd-42aa2eafcbe1" providerId="ADAL" clId="{A3E6ECDA-252E-46A9-90C3-13F1506163A3}" dt="2026-02-03T20:11:17.845" v="10890" actId="20577"/>
          <ac:spMkLst>
            <pc:docMk/>
            <pc:sldMk cId="1546716742" sldId="664"/>
            <ac:spMk id="2" creationId="{8FBC71D4-F929-5A27-1487-905F22DC2D63}"/>
          </ac:spMkLst>
        </pc:spChg>
        <pc:spChg chg="mod">
          <ac:chgData name="Hillman, Sam" userId="4d98075c-4de3-4a35-aedd-42aa2eafcbe1" providerId="ADAL" clId="{A3E6ECDA-252E-46A9-90C3-13F1506163A3}" dt="2026-02-03T20:14:19.010" v="11051" actId="20577"/>
          <ac:spMkLst>
            <pc:docMk/>
            <pc:sldMk cId="1546716742" sldId="664"/>
            <ac:spMk id="3" creationId="{176E6FA6-E8BD-B65D-292A-01F1AACC258A}"/>
          </ac:spMkLst>
        </pc:spChg>
        <pc:spChg chg="del">
          <ac:chgData name="Hillman, Sam" userId="4d98075c-4de3-4a35-aedd-42aa2eafcbe1" providerId="ADAL" clId="{A3E6ECDA-252E-46A9-90C3-13F1506163A3}" dt="2026-02-04T11:07:00.406" v="13641" actId="478"/>
          <ac:spMkLst>
            <pc:docMk/>
            <pc:sldMk cId="1546716742" sldId="664"/>
            <ac:spMk id="5" creationId="{0E11EC62-E856-8A55-9C71-1D3DE51065CF}"/>
          </ac:spMkLst>
        </pc:spChg>
        <pc:spChg chg="del">
          <ac:chgData name="Hillman, Sam" userId="4d98075c-4de3-4a35-aedd-42aa2eafcbe1" providerId="ADAL" clId="{A3E6ECDA-252E-46A9-90C3-13F1506163A3}" dt="2026-02-04T11:07:06.132" v="13643" actId="478"/>
          <ac:spMkLst>
            <pc:docMk/>
            <pc:sldMk cId="1546716742" sldId="664"/>
            <ac:spMk id="8" creationId="{E2CB3F27-41EB-BFF2-8953-1A9982DD7EC6}"/>
          </ac:spMkLst>
        </pc:spChg>
        <pc:spChg chg="mod">
          <ac:chgData name="Hillman, Sam" userId="4d98075c-4de3-4a35-aedd-42aa2eafcbe1" providerId="ADAL" clId="{A3E6ECDA-252E-46A9-90C3-13F1506163A3}" dt="2026-02-03T20:12:53.270" v="10912"/>
          <ac:spMkLst>
            <pc:docMk/>
            <pc:sldMk cId="1546716742" sldId="664"/>
            <ac:spMk id="12" creationId="{144E6DE3-0C31-94B5-5FC1-708BEDE21EEB}"/>
          </ac:spMkLst>
        </pc:spChg>
        <pc:spChg chg="mod">
          <ac:chgData name="Hillman, Sam" userId="4d98075c-4de3-4a35-aedd-42aa2eafcbe1" providerId="ADAL" clId="{A3E6ECDA-252E-46A9-90C3-13F1506163A3}" dt="2026-02-03T20:12:53.270" v="10912"/>
          <ac:spMkLst>
            <pc:docMk/>
            <pc:sldMk cId="1546716742" sldId="664"/>
            <ac:spMk id="13" creationId="{7835B54F-1051-8E65-7C74-802A49096C11}"/>
          </ac:spMkLst>
        </pc:spChg>
        <pc:spChg chg="add mod">
          <ac:chgData name="Hillman, Sam" userId="4d98075c-4de3-4a35-aedd-42aa2eafcbe1" providerId="ADAL" clId="{A3E6ECDA-252E-46A9-90C3-13F1506163A3}" dt="2026-02-03T20:17:20.239" v="11142" actId="164"/>
          <ac:spMkLst>
            <pc:docMk/>
            <pc:sldMk cId="1546716742" sldId="664"/>
            <ac:spMk id="14" creationId="{4A52667D-5CE2-0875-13FE-EABB3E243599}"/>
          </ac:spMkLst>
        </pc:spChg>
        <pc:spChg chg="add mod">
          <ac:chgData name="Hillman, Sam" userId="4d98075c-4de3-4a35-aedd-42aa2eafcbe1" providerId="ADAL" clId="{A3E6ECDA-252E-46A9-90C3-13F1506163A3}" dt="2026-02-03T20:17:20.239" v="11142" actId="164"/>
          <ac:spMkLst>
            <pc:docMk/>
            <pc:sldMk cId="1546716742" sldId="664"/>
            <ac:spMk id="15" creationId="{2022647F-92B6-A228-319B-631C2DF17838}"/>
          </ac:spMkLst>
        </pc:spChg>
        <pc:spChg chg="mod">
          <ac:chgData name="Hillman, Sam" userId="4d98075c-4de3-4a35-aedd-42aa2eafcbe1" providerId="ADAL" clId="{A3E6ECDA-252E-46A9-90C3-13F1506163A3}" dt="2026-02-03T20:15:20.689" v="11067"/>
          <ac:spMkLst>
            <pc:docMk/>
            <pc:sldMk cId="1546716742" sldId="664"/>
            <ac:spMk id="19" creationId="{563E93DE-42DC-E2BC-71A3-5B7C239496B0}"/>
          </ac:spMkLst>
        </pc:spChg>
        <pc:spChg chg="mod">
          <ac:chgData name="Hillman, Sam" userId="4d98075c-4de3-4a35-aedd-42aa2eafcbe1" providerId="ADAL" clId="{A3E6ECDA-252E-46A9-90C3-13F1506163A3}" dt="2026-02-03T20:15:20.689" v="11067"/>
          <ac:spMkLst>
            <pc:docMk/>
            <pc:sldMk cId="1546716742" sldId="664"/>
            <ac:spMk id="20" creationId="{80A5D0E4-FACA-2A06-9832-381648108A48}"/>
          </ac:spMkLst>
        </pc:spChg>
        <pc:grpChg chg="add del mod">
          <ac:chgData name="Hillman, Sam" userId="4d98075c-4de3-4a35-aedd-42aa2eafcbe1" providerId="ADAL" clId="{A3E6ECDA-252E-46A9-90C3-13F1506163A3}" dt="2026-02-03T20:13:19.200" v="10918" actId="478"/>
          <ac:grpSpMkLst>
            <pc:docMk/>
            <pc:sldMk cId="1546716742" sldId="664"/>
            <ac:grpSpMk id="9" creationId="{1DB933B0-71B1-C785-7F29-8AAD9605A128}"/>
          </ac:grpSpMkLst>
        </pc:grpChg>
        <pc:grpChg chg="add mod">
          <ac:chgData name="Hillman, Sam" userId="4d98075c-4de3-4a35-aedd-42aa2eafcbe1" providerId="ADAL" clId="{A3E6ECDA-252E-46A9-90C3-13F1506163A3}" dt="2026-02-03T20:17:20.239" v="11142" actId="164"/>
          <ac:grpSpMkLst>
            <pc:docMk/>
            <pc:sldMk cId="1546716742" sldId="664"/>
            <ac:grpSpMk id="10" creationId="{2DCAE8CC-BABA-DE20-7DC3-0D5F9135644D}"/>
          </ac:grpSpMkLst>
        </pc:grpChg>
        <pc:grpChg chg="add mod">
          <ac:chgData name="Hillman, Sam" userId="4d98075c-4de3-4a35-aedd-42aa2eafcbe1" providerId="ADAL" clId="{A3E6ECDA-252E-46A9-90C3-13F1506163A3}" dt="2026-02-03T20:17:20.239" v="11142" actId="164"/>
          <ac:grpSpMkLst>
            <pc:docMk/>
            <pc:sldMk cId="1546716742" sldId="664"/>
            <ac:grpSpMk id="18" creationId="{FF67D08B-4997-652E-AD23-262C1D92C816}"/>
          </ac:grpSpMkLst>
        </pc:grpChg>
        <pc:grpChg chg="add mod">
          <ac:chgData name="Hillman, Sam" userId="4d98075c-4de3-4a35-aedd-42aa2eafcbe1" providerId="ADAL" clId="{A3E6ECDA-252E-46A9-90C3-13F1506163A3}" dt="2026-02-03T20:17:20.239" v="11142" actId="164"/>
          <ac:grpSpMkLst>
            <pc:docMk/>
            <pc:sldMk cId="1546716742" sldId="664"/>
            <ac:grpSpMk id="22" creationId="{8409B21A-BE65-F9E6-18F2-13CB1762CE5F}"/>
          </ac:grpSpMkLst>
        </pc:grpChg>
        <pc:picChg chg="mod">
          <ac:chgData name="Hillman, Sam" userId="4d98075c-4de3-4a35-aedd-42aa2eafcbe1" providerId="ADAL" clId="{A3E6ECDA-252E-46A9-90C3-13F1506163A3}" dt="2026-02-03T20:12:59.638" v="10914" actId="1076"/>
          <ac:picMkLst>
            <pc:docMk/>
            <pc:sldMk cId="1546716742" sldId="664"/>
            <ac:picMk id="1028" creationId="{C7333E9B-6048-DF12-BD97-E32581991CE5}"/>
          </ac:picMkLst>
        </pc:picChg>
        <pc:cxnChg chg="mod">
          <ac:chgData name="Hillman, Sam" userId="4d98075c-4de3-4a35-aedd-42aa2eafcbe1" providerId="ADAL" clId="{A3E6ECDA-252E-46A9-90C3-13F1506163A3}" dt="2026-02-03T20:12:59.638" v="10914" actId="1076"/>
          <ac:cxnSpMkLst>
            <pc:docMk/>
            <pc:sldMk cId="1546716742" sldId="664"/>
            <ac:cxnSpMk id="11" creationId="{F4E8B5D7-03CB-8037-603D-5757780ABA46}"/>
          </ac:cxnSpMkLst>
        </pc:cxnChg>
        <pc:cxnChg chg="add mod">
          <ac:chgData name="Hillman, Sam" userId="4d98075c-4de3-4a35-aedd-42aa2eafcbe1" providerId="ADAL" clId="{A3E6ECDA-252E-46A9-90C3-13F1506163A3}" dt="2026-02-03T20:17:20.239" v="11142" actId="164"/>
          <ac:cxnSpMkLst>
            <pc:docMk/>
            <pc:sldMk cId="1546716742" sldId="664"/>
            <ac:cxnSpMk id="16" creationId="{20AE2584-79DA-524F-A9A1-BA7663786DFA}"/>
          </ac:cxnSpMkLst>
        </pc:cxnChg>
        <pc:cxnChg chg="add mod">
          <ac:chgData name="Hillman, Sam" userId="4d98075c-4de3-4a35-aedd-42aa2eafcbe1" providerId="ADAL" clId="{A3E6ECDA-252E-46A9-90C3-13F1506163A3}" dt="2026-02-03T20:17:20.239" v="11142" actId="164"/>
          <ac:cxnSpMkLst>
            <pc:docMk/>
            <pc:sldMk cId="1546716742" sldId="664"/>
            <ac:cxnSpMk id="17" creationId="{C1DD2CBC-A127-4DB1-AB78-2EB9DA6F6CFE}"/>
          </ac:cxnSpMkLst>
        </pc:cxnChg>
        <pc:cxnChg chg="mod">
          <ac:chgData name="Hillman, Sam" userId="4d98075c-4de3-4a35-aedd-42aa2eafcbe1" providerId="ADAL" clId="{A3E6ECDA-252E-46A9-90C3-13F1506163A3}" dt="2026-02-03T20:15:20.689" v="11067"/>
          <ac:cxnSpMkLst>
            <pc:docMk/>
            <pc:sldMk cId="1546716742" sldId="664"/>
            <ac:cxnSpMk id="21" creationId="{252F9DFB-5DFB-B966-33FD-150C2874A94C}"/>
          </ac:cxnSpMkLst>
        </pc:cxnChg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1676398712" sldId="665"/>
        </pc:sldMkLst>
      </pc:sldChg>
      <pc:sldChg chg="modSp mod modTransition modNotesTx">
        <pc:chgData name="Hillman, Sam" userId="4d98075c-4de3-4a35-aedd-42aa2eafcbe1" providerId="ADAL" clId="{A3E6ECDA-252E-46A9-90C3-13F1506163A3}" dt="2026-02-03T19:19:17.995" v="9438" actId="20577"/>
        <pc:sldMkLst>
          <pc:docMk/>
          <pc:sldMk cId="3945247072" sldId="666"/>
        </pc:sldMkLst>
        <pc:spChg chg="mod">
          <ac:chgData name="Hillman, Sam" userId="4d98075c-4de3-4a35-aedd-42aa2eafcbe1" providerId="ADAL" clId="{A3E6ECDA-252E-46A9-90C3-13F1506163A3}" dt="2026-02-03T16:32:19.358" v="8489"/>
          <ac:spMkLst>
            <pc:docMk/>
            <pc:sldMk cId="3945247072" sldId="666"/>
            <ac:spMk id="2" creationId="{C27F3E6A-2889-FB4D-F8C5-0488635A80FF}"/>
          </ac:spMkLst>
        </pc:spChg>
        <pc:spChg chg="mod">
          <ac:chgData name="Hillman, Sam" userId="4d98075c-4de3-4a35-aedd-42aa2eafcbe1" providerId="ADAL" clId="{A3E6ECDA-252E-46A9-90C3-13F1506163A3}" dt="2026-02-03T19:19:17.995" v="9438" actId="20577"/>
          <ac:spMkLst>
            <pc:docMk/>
            <pc:sldMk cId="3945247072" sldId="666"/>
            <ac:spMk id="3" creationId="{4FBEEB57-006D-5E6D-05A4-1B01A10EABFF}"/>
          </ac:spMkLst>
        </pc:spChg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2719361121" sldId="668"/>
        </pc:sldMkLst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2312694722" sldId="669"/>
        </pc:sldMkLst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3856918384" sldId="670"/>
        </pc:sldMkLst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2858306215" sldId="671"/>
        </pc:sldMkLst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4034215955" sldId="673"/>
        </pc:sldMkLst>
      </pc:sldChg>
      <pc:sldChg chg="del modTransition">
        <pc:chgData name="Hillman, Sam" userId="4d98075c-4de3-4a35-aedd-42aa2eafcbe1" providerId="ADAL" clId="{A3E6ECDA-252E-46A9-90C3-13F1506163A3}" dt="2026-02-03T20:27:05.980" v="11435" actId="47"/>
        <pc:sldMkLst>
          <pc:docMk/>
          <pc:sldMk cId="3889390922" sldId="676"/>
        </pc:sldMkLst>
      </pc:sldChg>
      <pc:sldChg chg="addSp delSp modSp mod ord modTransition modNotesTx">
        <pc:chgData name="Hillman, Sam" userId="4d98075c-4de3-4a35-aedd-42aa2eafcbe1" providerId="ADAL" clId="{A3E6ECDA-252E-46A9-90C3-13F1506163A3}" dt="2026-02-04T10:56:35.349" v="13449" actId="478"/>
        <pc:sldMkLst>
          <pc:docMk/>
          <pc:sldMk cId="270199499" sldId="677"/>
        </pc:sldMkLst>
        <pc:spChg chg="mod">
          <ac:chgData name="Hillman, Sam" userId="4d98075c-4de3-4a35-aedd-42aa2eafcbe1" providerId="ADAL" clId="{A3E6ECDA-252E-46A9-90C3-13F1506163A3}" dt="2026-02-03T19:26:46.523" v="9561" actId="20577"/>
          <ac:spMkLst>
            <pc:docMk/>
            <pc:sldMk cId="270199499" sldId="677"/>
            <ac:spMk id="3" creationId="{B4BA0FBC-E34E-9495-A17C-98BCD35A4020}"/>
          </ac:spMkLst>
        </pc:spChg>
        <pc:spChg chg="del">
          <ac:chgData name="Hillman, Sam" userId="4d98075c-4de3-4a35-aedd-42aa2eafcbe1" providerId="ADAL" clId="{A3E6ECDA-252E-46A9-90C3-13F1506163A3}" dt="2026-02-04T10:56:35.349" v="13449" actId="478"/>
          <ac:spMkLst>
            <pc:docMk/>
            <pc:sldMk cId="270199499" sldId="677"/>
            <ac:spMk id="5" creationId="{4F1B7230-A40E-7D3C-F260-D16563DAC359}"/>
          </ac:spMkLst>
        </pc:spChg>
        <pc:spChg chg="mod">
          <ac:chgData name="Hillman, Sam" userId="4d98075c-4de3-4a35-aedd-42aa2eafcbe1" providerId="ADAL" clId="{A3E6ECDA-252E-46A9-90C3-13F1506163A3}" dt="2026-02-03T19:25:40.919" v="9505"/>
          <ac:spMkLst>
            <pc:docMk/>
            <pc:sldMk cId="270199499" sldId="677"/>
            <ac:spMk id="10" creationId="{ED483C51-D039-263C-CAE3-791CEFA1FF84}"/>
          </ac:spMkLst>
        </pc:spChg>
        <pc:spChg chg="mod">
          <ac:chgData name="Hillman, Sam" userId="4d98075c-4de3-4a35-aedd-42aa2eafcbe1" providerId="ADAL" clId="{A3E6ECDA-252E-46A9-90C3-13F1506163A3}" dt="2026-02-03T19:25:40.919" v="9505"/>
          <ac:spMkLst>
            <pc:docMk/>
            <pc:sldMk cId="270199499" sldId="677"/>
            <ac:spMk id="11" creationId="{FE20FB53-97BA-892D-7463-BC474D7060CF}"/>
          </ac:spMkLst>
        </pc:spChg>
        <pc:spChg chg="mod">
          <ac:chgData name="Hillman, Sam" userId="4d98075c-4de3-4a35-aedd-42aa2eafcbe1" providerId="ADAL" clId="{A3E6ECDA-252E-46A9-90C3-13F1506163A3}" dt="2026-02-03T19:25:40.919" v="9505"/>
          <ac:spMkLst>
            <pc:docMk/>
            <pc:sldMk cId="270199499" sldId="677"/>
            <ac:spMk id="12" creationId="{F2DE881E-3A21-3DC0-4700-0573CC02253B}"/>
          </ac:spMkLst>
        </pc:spChg>
        <pc:spChg chg="mod">
          <ac:chgData name="Hillman, Sam" userId="4d98075c-4de3-4a35-aedd-42aa2eafcbe1" providerId="ADAL" clId="{A3E6ECDA-252E-46A9-90C3-13F1506163A3}" dt="2026-02-03T19:27:57.511" v="9567" actId="962"/>
          <ac:spMkLst>
            <pc:docMk/>
            <pc:sldMk cId="270199499" sldId="677"/>
            <ac:spMk id="14" creationId="{2223D375-28E0-81E5-F800-10A111ECF049}"/>
          </ac:spMkLst>
        </pc:spChg>
        <pc:spChg chg="mod">
          <ac:chgData name="Hillman, Sam" userId="4d98075c-4de3-4a35-aedd-42aa2eafcbe1" providerId="ADAL" clId="{A3E6ECDA-252E-46A9-90C3-13F1506163A3}" dt="2026-02-03T19:26:14.030" v="9511"/>
          <ac:spMkLst>
            <pc:docMk/>
            <pc:sldMk cId="270199499" sldId="677"/>
            <ac:spMk id="15" creationId="{ADC3E4D0-D8A6-3DB6-A7F8-93E72B58A571}"/>
          </ac:spMkLst>
        </pc:spChg>
        <pc:spChg chg="mod">
          <ac:chgData name="Hillman, Sam" userId="4d98075c-4de3-4a35-aedd-42aa2eafcbe1" providerId="ADAL" clId="{A3E6ECDA-252E-46A9-90C3-13F1506163A3}" dt="2026-02-03T19:26:14.030" v="9511"/>
          <ac:spMkLst>
            <pc:docMk/>
            <pc:sldMk cId="270199499" sldId="677"/>
            <ac:spMk id="16" creationId="{99B32A17-1C5A-F6C6-03D2-EBCA38487546}"/>
          </ac:spMkLst>
        </pc:spChg>
        <pc:grpChg chg="add del mod">
          <ac:chgData name="Hillman, Sam" userId="4d98075c-4de3-4a35-aedd-42aa2eafcbe1" providerId="ADAL" clId="{A3E6ECDA-252E-46A9-90C3-13F1506163A3}" dt="2026-02-03T19:26:19.004" v="9512" actId="478"/>
          <ac:grpSpMkLst>
            <pc:docMk/>
            <pc:sldMk cId="270199499" sldId="677"/>
            <ac:grpSpMk id="9" creationId="{AA6D4B1D-4668-7BCC-76DC-DD14B293333A}"/>
          </ac:grpSpMkLst>
        </pc:grpChg>
        <pc:grpChg chg="add del mod">
          <ac:chgData name="Hillman, Sam" userId="4d98075c-4de3-4a35-aedd-42aa2eafcbe1" providerId="ADAL" clId="{A3E6ECDA-252E-46A9-90C3-13F1506163A3}" dt="2026-02-03T19:48:12.594" v="10152" actId="478"/>
          <ac:grpSpMkLst>
            <pc:docMk/>
            <pc:sldMk cId="270199499" sldId="677"/>
            <ac:grpSpMk id="13" creationId="{B08FFCBE-978B-E542-A8BA-E5EBD8AE0630}"/>
          </ac:grpSpMkLst>
        </pc:grpChg>
        <pc:picChg chg="add del mod">
          <ac:chgData name="Hillman, Sam" userId="4d98075c-4de3-4a35-aedd-42aa2eafcbe1" providerId="ADAL" clId="{A3E6ECDA-252E-46A9-90C3-13F1506163A3}" dt="2026-02-03T19:28:05.194" v="9576" actId="21"/>
          <ac:picMkLst>
            <pc:docMk/>
            <pc:sldMk cId="270199499" sldId="677"/>
            <ac:picMk id="18" creationId="{A130561B-93F0-FFD3-8A17-994F34C9D6DE}"/>
          </ac:picMkLst>
        </pc:picChg>
      </pc:sldChg>
      <pc:sldChg chg="addSp delSp modSp del mod modTransition">
        <pc:chgData name="Hillman, Sam" userId="4d98075c-4de3-4a35-aedd-42aa2eafcbe1" providerId="ADAL" clId="{A3E6ECDA-252E-46A9-90C3-13F1506163A3}" dt="2026-02-03T20:58:59.510" v="12241" actId="47"/>
        <pc:sldMkLst>
          <pc:docMk/>
          <pc:sldMk cId="2732667135" sldId="678"/>
        </pc:sldMkLst>
        <pc:spChg chg="mod">
          <ac:chgData name="Hillman, Sam" userId="4d98075c-4de3-4a35-aedd-42aa2eafcbe1" providerId="ADAL" clId="{A3E6ECDA-252E-46A9-90C3-13F1506163A3}" dt="2026-02-03T20:29:57.904" v="11447" actId="113"/>
          <ac:spMkLst>
            <pc:docMk/>
            <pc:sldMk cId="2732667135" sldId="678"/>
            <ac:spMk id="3" creationId="{C7516BE7-272E-6708-1629-AEFED52BC2AA}"/>
          </ac:spMkLst>
        </pc:spChg>
        <pc:spChg chg="add del">
          <ac:chgData name="Hillman, Sam" userId="4d98075c-4de3-4a35-aedd-42aa2eafcbe1" providerId="ADAL" clId="{A3E6ECDA-252E-46A9-90C3-13F1506163A3}" dt="2026-02-03T20:29:50.935" v="11444" actId="478"/>
          <ac:spMkLst>
            <pc:docMk/>
            <pc:sldMk cId="2732667135" sldId="678"/>
            <ac:spMk id="24" creationId="{0631E3F8-3DD5-1D44-E347-596E73B66A4A}"/>
          </ac:spMkLst>
        </pc:spChg>
        <pc:picChg chg="add del">
          <ac:chgData name="Hillman, Sam" userId="4d98075c-4de3-4a35-aedd-42aa2eafcbe1" providerId="ADAL" clId="{A3E6ECDA-252E-46A9-90C3-13F1506163A3}" dt="2026-02-03T20:58:52.171" v="12239" actId="21"/>
          <ac:picMkLst>
            <pc:docMk/>
            <pc:sldMk cId="2732667135" sldId="678"/>
            <ac:picMk id="23" creationId="{05FDA8F6-6A68-D9FF-E3BF-58765C0AA122}"/>
          </ac:picMkLst>
        </pc:picChg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684527901" sldId="679"/>
        </pc:sldMkLst>
      </pc:sldChg>
      <pc:sldChg chg="delSp modSp mod ord modTransition modNotesTx">
        <pc:chgData name="Hillman, Sam" userId="4d98075c-4de3-4a35-aedd-42aa2eafcbe1" providerId="ADAL" clId="{A3E6ECDA-252E-46A9-90C3-13F1506163A3}" dt="2026-02-04T10:56:43.348" v="13451" actId="478"/>
        <pc:sldMkLst>
          <pc:docMk/>
          <pc:sldMk cId="3620303827" sldId="680"/>
        </pc:sldMkLst>
        <pc:spChg chg="mod">
          <ac:chgData name="Hillman, Sam" userId="4d98075c-4de3-4a35-aedd-42aa2eafcbe1" providerId="ADAL" clId="{A3E6ECDA-252E-46A9-90C3-13F1506163A3}" dt="2026-02-03T19:36:00.045" v="9959" actId="20577"/>
          <ac:spMkLst>
            <pc:docMk/>
            <pc:sldMk cId="3620303827" sldId="680"/>
            <ac:spMk id="2" creationId="{AE38A0C2-8940-AD16-657D-F533848EB137}"/>
          </ac:spMkLst>
        </pc:spChg>
        <pc:spChg chg="mod">
          <ac:chgData name="Hillman, Sam" userId="4d98075c-4de3-4a35-aedd-42aa2eafcbe1" providerId="ADAL" clId="{A3E6ECDA-252E-46A9-90C3-13F1506163A3}" dt="2026-02-03T19:36:21.784" v="9981" actId="20577"/>
          <ac:spMkLst>
            <pc:docMk/>
            <pc:sldMk cId="3620303827" sldId="680"/>
            <ac:spMk id="3" creationId="{BE59D221-92C6-AD25-E3F0-FDB2AEC852BD}"/>
          </ac:spMkLst>
        </pc:spChg>
        <pc:spChg chg="del">
          <ac:chgData name="Hillman, Sam" userId="4d98075c-4de3-4a35-aedd-42aa2eafcbe1" providerId="ADAL" clId="{A3E6ECDA-252E-46A9-90C3-13F1506163A3}" dt="2026-02-04T10:56:43.348" v="13451" actId="478"/>
          <ac:spMkLst>
            <pc:docMk/>
            <pc:sldMk cId="3620303827" sldId="680"/>
            <ac:spMk id="5" creationId="{09BCD31A-D98F-91FA-0516-F707B0B24ACB}"/>
          </ac:spMkLst>
        </pc:spChg>
        <pc:spChg chg="mod">
          <ac:chgData name="Hillman, Sam" userId="4d98075c-4de3-4a35-aedd-42aa2eafcbe1" providerId="ADAL" clId="{A3E6ECDA-252E-46A9-90C3-13F1506163A3}" dt="2026-02-03T19:33:10.247" v="9709" actId="1076"/>
          <ac:spMkLst>
            <pc:docMk/>
            <pc:sldMk cId="3620303827" sldId="680"/>
            <ac:spMk id="11" creationId="{24C29FC4-EBC9-7A7C-A7D7-856A3E730EBA}"/>
          </ac:spMkLst>
        </pc:spChg>
        <pc:picChg chg="mod">
          <ac:chgData name="Hillman, Sam" userId="4d98075c-4de3-4a35-aedd-42aa2eafcbe1" providerId="ADAL" clId="{A3E6ECDA-252E-46A9-90C3-13F1506163A3}" dt="2026-02-03T19:33:10.247" v="9709" actId="1076"/>
          <ac:picMkLst>
            <pc:docMk/>
            <pc:sldMk cId="3620303827" sldId="680"/>
            <ac:picMk id="3074" creationId="{10BBB869-CE78-B0E2-0D1C-3511DDE4C2EF}"/>
          </ac:picMkLst>
        </pc:picChg>
      </pc:sldChg>
      <pc:sldChg chg="ord modTransition">
        <pc:chgData name="Hillman, Sam" userId="4d98075c-4de3-4a35-aedd-42aa2eafcbe1" providerId="ADAL" clId="{A3E6ECDA-252E-46A9-90C3-13F1506163A3}" dt="2026-02-03T16:35:46.639" v="8566"/>
        <pc:sldMkLst>
          <pc:docMk/>
          <pc:sldMk cId="2101385999" sldId="681"/>
        </pc:sldMkLst>
      </pc:sldChg>
      <pc:sldChg chg="ord modTransition">
        <pc:chgData name="Hillman, Sam" userId="4d98075c-4de3-4a35-aedd-42aa2eafcbe1" providerId="ADAL" clId="{A3E6ECDA-252E-46A9-90C3-13F1506163A3}" dt="2026-02-03T16:35:46.639" v="8566"/>
        <pc:sldMkLst>
          <pc:docMk/>
          <pc:sldMk cId="348311948" sldId="682"/>
        </pc:sldMkLst>
      </pc:sldChg>
      <pc:sldChg chg="addSp delSp modSp mod modTransition modNotesTx">
        <pc:chgData name="Hillman, Sam" userId="4d98075c-4de3-4a35-aedd-42aa2eafcbe1" providerId="ADAL" clId="{A3E6ECDA-252E-46A9-90C3-13F1506163A3}" dt="2026-02-04T11:17:19.228" v="13767" actId="20577"/>
        <pc:sldMkLst>
          <pc:docMk/>
          <pc:sldMk cId="1525936270" sldId="683"/>
        </pc:sldMkLst>
        <pc:spChg chg="mod">
          <ac:chgData name="Hillman, Sam" userId="4d98075c-4de3-4a35-aedd-42aa2eafcbe1" providerId="ADAL" clId="{A3E6ECDA-252E-46A9-90C3-13F1506163A3}" dt="2026-02-04T11:17:19.228" v="13767" actId="20577"/>
          <ac:spMkLst>
            <pc:docMk/>
            <pc:sldMk cId="1525936270" sldId="683"/>
            <ac:spMk id="3" creationId="{7E6DD1F2-6397-B51C-E7E5-695AB8A34684}"/>
          </ac:spMkLst>
        </pc:spChg>
        <pc:spChg chg="del">
          <ac:chgData name="Hillman, Sam" userId="4d98075c-4de3-4a35-aedd-42aa2eafcbe1" providerId="ADAL" clId="{A3E6ECDA-252E-46A9-90C3-13F1506163A3}" dt="2026-02-04T11:09:11.784" v="13675" actId="478"/>
          <ac:spMkLst>
            <pc:docMk/>
            <pc:sldMk cId="1525936270" sldId="683"/>
            <ac:spMk id="5" creationId="{196DF967-3A08-6680-C36C-CFD970D6934A}"/>
          </ac:spMkLst>
        </pc:spChg>
        <pc:spChg chg="mod">
          <ac:chgData name="Hillman, Sam" userId="4d98075c-4de3-4a35-aedd-42aa2eafcbe1" providerId="ADAL" clId="{A3E6ECDA-252E-46A9-90C3-13F1506163A3}" dt="2026-02-03T20:59:11.769" v="12242" actId="478"/>
          <ac:spMkLst>
            <pc:docMk/>
            <pc:sldMk cId="1525936270" sldId="683"/>
            <ac:spMk id="12" creationId="{D9EBA381-4172-866F-EBD9-87FBAA415627}"/>
          </ac:spMkLst>
        </pc:spChg>
        <pc:spChg chg="mod">
          <ac:chgData name="Hillman, Sam" userId="4d98075c-4de3-4a35-aedd-42aa2eafcbe1" providerId="ADAL" clId="{A3E6ECDA-252E-46A9-90C3-13F1506163A3}" dt="2026-02-03T20:59:11.769" v="12242" actId="478"/>
          <ac:spMkLst>
            <pc:docMk/>
            <pc:sldMk cId="1525936270" sldId="683"/>
            <ac:spMk id="13" creationId="{7B4CBB17-47EB-D4BD-5EC6-18C072D87107}"/>
          </ac:spMkLst>
        </pc:spChg>
        <pc:spChg chg="mod">
          <ac:chgData name="Hillman, Sam" userId="4d98075c-4de3-4a35-aedd-42aa2eafcbe1" providerId="ADAL" clId="{A3E6ECDA-252E-46A9-90C3-13F1506163A3}" dt="2026-02-03T20:59:11.769" v="12242" actId="478"/>
          <ac:spMkLst>
            <pc:docMk/>
            <pc:sldMk cId="1525936270" sldId="683"/>
            <ac:spMk id="14" creationId="{C41A819B-D854-9C0E-42CF-193C235106E9}"/>
          </ac:spMkLst>
        </pc:spChg>
        <pc:spChg chg="mod">
          <ac:chgData name="Hillman, Sam" userId="4d98075c-4de3-4a35-aedd-42aa2eafcbe1" providerId="ADAL" clId="{A3E6ECDA-252E-46A9-90C3-13F1506163A3}" dt="2026-02-03T20:59:11.769" v="12242" actId="478"/>
          <ac:spMkLst>
            <pc:docMk/>
            <pc:sldMk cId="1525936270" sldId="683"/>
            <ac:spMk id="15" creationId="{6122F7A8-B37F-40FF-069E-6B85EEB5530D}"/>
          </ac:spMkLst>
        </pc:spChg>
        <pc:spChg chg="mod">
          <ac:chgData name="Hillman, Sam" userId="4d98075c-4de3-4a35-aedd-42aa2eafcbe1" providerId="ADAL" clId="{A3E6ECDA-252E-46A9-90C3-13F1506163A3}" dt="2026-02-03T20:59:11.769" v="12242" actId="478"/>
          <ac:spMkLst>
            <pc:docMk/>
            <pc:sldMk cId="1525936270" sldId="683"/>
            <ac:spMk id="16" creationId="{312CCEAB-95A1-7EF2-D51E-EB196B94E39D}"/>
          </ac:spMkLst>
        </pc:spChg>
        <pc:spChg chg="mod">
          <ac:chgData name="Hillman, Sam" userId="4d98075c-4de3-4a35-aedd-42aa2eafcbe1" providerId="ADAL" clId="{A3E6ECDA-252E-46A9-90C3-13F1506163A3}" dt="2026-02-03T20:59:11.769" v="12242" actId="478"/>
          <ac:spMkLst>
            <pc:docMk/>
            <pc:sldMk cId="1525936270" sldId="683"/>
            <ac:spMk id="17" creationId="{2CD93D99-56EB-D570-D383-3F94E93845FD}"/>
          </ac:spMkLst>
        </pc:spChg>
        <pc:spChg chg="del mod">
          <ac:chgData name="Hillman, Sam" userId="4d98075c-4de3-4a35-aedd-42aa2eafcbe1" providerId="ADAL" clId="{A3E6ECDA-252E-46A9-90C3-13F1506163A3}" dt="2026-02-03T20:59:12.664" v="12243" actId="478"/>
          <ac:spMkLst>
            <pc:docMk/>
            <pc:sldMk cId="1525936270" sldId="683"/>
            <ac:spMk id="19" creationId="{05328661-5B10-F76F-57EC-958A363E87E8}"/>
          </ac:spMkLst>
        </pc:spChg>
        <pc:grpChg chg="mod">
          <ac:chgData name="Hillman, Sam" userId="4d98075c-4de3-4a35-aedd-42aa2eafcbe1" providerId="ADAL" clId="{A3E6ECDA-252E-46A9-90C3-13F1506163A3}" dt="2026-02-03T20:59:11.769" v="12242" actId="478"/>
          <ac:grpSpMkLst>
            <pc:docMk/>
            <pc:sldMk cId="1525936270" sldId="683"/>
            <ac:grpSpMk id="8" creationId="{5ADDAC0D-D504-582B-E1AA-A2E40A32DBDD}"/>
          </ac:grpSpMkLst>
        </pc:grpChg>
        <pc:grpChg chg="del">
          <ac:chgData name="Hillman, Sam" userId="4d98075c-4de3-4a35-aedd-42aa2eafcbe1" providerId="ADAL" clId="{A3E6ECDA-252E-46A9-90C3-13F1506163A3}" dt="2026-02-03T20:59:13.739" v="12244" actId="478"/>
          <ac:grpSpMkLst>
            <pc:docMk/>
            <pc:sldMk cId="1525936270" sldId="683"/>
            <ac:grpSpMk id="9" creationId="{FED888D1-D8AE-D02F-FC92-94CE63EE7224}"/>
          </ac:grpSpMkLst>
        </pc:grpChg>
        <pc:grpChg chg="del mod">
          <ac:chgData name="Hillman, Sam" userId="4d98075c-4de3-4a35-aedd-42aa2eafcbe1" providerId="ADAL" clId="{A3E6ECDA-252E-46A9-90C3-13F1506163A3}" dt="2026-02-03T20:59:11.769" v="12242" actId="478"/>
          <ac:grpSpMkLst>
            <pc:docMk/>
            <pc:sldMk cId="1525936270" sldId="683"/>
            <ac:grpSpMk id="10" creationId="{6B61DF20-65D9-720B-3100-4FE210A9A26C}"/>
          </ac:grpSpMkLst>
        </pc:grpChg>
        <pc:grpChg chg="add del mod">
          <ac:chgData name="Hillman, Sam" userId="4d98075c-4de3-4a35-aedd-42aa2eafcbe1" providerId="ADAL" clId="{A3E6ECDA-252E-46A9-90C3-13F1506163A3}" dt="2026-02-03T22:06:30.741" v="12619" actId="478"/>
          <ac:grpSpMkLst>
            <pc:docMk/>
            <pc:sldMk cId="1525936270" sldId="683"/>
            <ac:grpSpMk id="21" creationId="{656A0E40-61A5-A6BB-7AA7-0E47AD8077D4}"/>
          </ac:grpSpMkLst>
        </pc:grpChg>
        <pc:grpChg chg="add mod">
          <ac:chgData name="Hillman, Sam" userId="4d98075c-4de3-4a35-aedd-42aa2eafcbe1" providerId="ADAL" clId="{A3E6ECDA-252E-46A9-90C3-13F1506163A3}" dt="2026-02-04T11:11:49.239" v="13685" actId="1076"/>
          <ac:grpSpMkLst>
            <pc:docMk/>
            <pc:sldMk cId="1525936270" sldId="683"/>
            <ac:grpSpMk id="24" creationId="{AA18C587-E44F-1E74-1B68-A9D6E6D2C66F}"/>
          </ac:grpSpMkLst>
        </pc:grpChg>
        <pc:picChg chg="del">
          <ac:chgData name="Hillman, Sam" userId="4d98075c-4de3-4a35-aedd-42aa2eafcbe1" providerId="ADAL" clId="{A3E6ECDA-252E-46A9-90C3-13F1506163A3}" dt="2026-02-03T20:59:11.769" v="12242" actId="478"/>
          <ac:picMkLst>
            <pc:docMk/>
            <pc:sldMk cId="1525936270" sldId="683"/>
            <ac:picMk id="18" creationId="{CBA5D406-B499-50B3-5890-059CFBE30A54}"/>
          </ac:picMkLst>
        </pc:picChg>
        <pc:picChg chg="mod">
          <ac:chgData name="Hillman, Sam" userId="4d98075c-4de3-4a35-aedd-42aa2eafcbe1" providerId="ADAL" clId="{A3E6ECDA-252E-46A9-90C3-13F1506163A3}" dt="2026-02-03T20:59:32.449" v="12263"/>
          <ac:picMkLst>
            <pc:docMk/>
            <pc:sldMk cId="1525936270" sldId="683"/>
            <ac:picMk id="22" creationId="{0D5EA48F-FA34-85FB-B8DC-40950990B4BF}"/>
          </ac:picMkLst>
        </pc:picChg>
        <pc:picChg chg="mod">
          <ac:chgData name="Hillman, Sam" userId="4d98075c-4de3-4a35-aedd-42aa2eafcbe1" providerId="ADAL" clId="{A3E6ECDA-252E-46A9-90C3-13F1506163A3}" dt="2026-02-03T20:59:32.449" v="12263"/>
          <ac:picMkLst>
            <pc:docMk/>
            <pc:sldMk cId="1525936270" sldId="683"/>
            <ac:picMk id="23" creationId="{EF0ADF1D-AD41-D4B8-BD45-0EAFE5E8B2A8}"/>
          </ac:picMkLst>
        </pc:picChg>
        <pc:picChg chg="mod">
          <ac:chgData name="Hillman, Sam" userId="4d98075c-4de3-4a35-aedd-42aa2eafcbe1" providerId="ADAL" clId="{A3E6ECDA-252E-46A9-90C3-13F1506163A3}" dt="2026-02-04T11:11:49.239" v="13685" actId="1076"/>
          <ac:picMkLst>
            <pc:docMk/>
            <pc:sldMk cId="1525936270" sldId="683"/>
            <ac:picMk id="25" creationId="{21F55E9D-C12B-1751-5F14-5921ABB55789}"/>
          </ac:picMkLst>
        </pc:picChg>
        <pc:picChg chg="mod">
          <ac:chgData name="Hillman, Sam" userId="4d98075c-4de3-4a35-aedd-42aa2eafcbe1" providerId="ADAL" clId="{A3E6ECDA-252E-46A9-90C3-13F1506163A3}" dt="2026-02-04T11:11:49.239" v="13685" actId="1076"/>
          <ac:picMkLst>
            <pc:docMk/>
            <pc:sldMk cId="1525936270" sldId="683"/>
            <ac:picMk id="26" creationId="{172933EF-4DEC-A82E-A43F-72BB2305651F}"/>
          </ac:picMkLst>
        </pc:picChg>
      </pc:sldChg>
      <pc:sldChg chg="ord modTransition">
        <pc:chgData name="Hillman, Sam" userId="4d98075c-4de3-4a35-aedd-42aa2eafcbe1" providerId="ADAL" clId="{A3E6ECDA-252E-46A9-90C3-13F1506163A3}" dt="2026-02-03T16:35:46.639" v="8566"/>
        <pc:sldMkLst>
          <pc:docMk/>
          <pc:sldMk cId="3591086178" sldId="684"/>
        </pc:sldMkLst>
      </pc:sldChg>
      <pc:sldChg chg="ord modTransition">
        <pc:chgData name="Hillman, Sam" userId="4d98075c-4de3-4a35-aedd-42aa2eafcbe1" providerId="ADAL" clId="{A3E6ECDA-252E-46A9-90C3-13F1506163A3}" dt="2026-02-03T16:35:46.639" v="8566"/>
        <pc:sldMkLst>
          <pc:docMk/>
          <pc:sldMk cId="2038899212" sldId="685"/>
        </pc:sldMkLst>
      </pc:sldChg>
      <pc:sldChg chg="modSp mod ord modTransition">
        <pc:chgData name="Hillman, Sam" userId="4d98075c-4de3-4a35-aedd-42aa2eafcbe1" providerId="ADAL" clId="{A3E6ECDA-252E-46A9-90C3-13F1506163A3}" dt="2026-02-03T22:03:27.984" v="12570"/>
        <pc:sldMkLst>
          <pc:docMk/>
          <pc:sldMk cId="4043436443" sldId="687"/>
        </pc:sldMkLst>
        <pc:spChg chg="mod">
          <ac:chgData name="Hillman, Sam" userId="4d98075c-4de3-4a35-aedd-42aa2eafcbe1" providerId="ADAL" clId="{A3E6ECDA-252E-46A9-90C3-13F1506163A3}" dt="2026-01-31T20:55:23.135" v="6578" actId="20577"/>
          <ac:spMkLst>
            <pc:docMk/>
            <pc:sldMk cId="4043436443" sldId="687"/>
            <ac:spMk id="3" creationId="{F29E10F2-2E07-C7BD-E52D-41D6CE889B59}"/>
          </ac:spMkLst>
        </pc:spChg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2578518474" sldId="690"/>
        </pc:sldMkLst>
      </pc:sldChg>
      <pc:sldChg chg="addSp delSp modSp mod modTransition modNotesTx">
        <pc:chgData name="Hillman, Sam" userId="4d98075c-4de3-4a35-aedd-42aa2eafcbe1" providerId="ADAL" clId="{A3E6ECDA-252E-46A9-90C3-13F1506163A3}" dt="2026-02-03T19:06:16.869" v="9370" actId="20577"/>
        <pc:sldMkLst>
          <pc:docMk/>
          <pc:sldMk cId="2753783440" sldId="694"/>
        </pc:sldMkLst>
        <pc:spChg chg="add mod">
          <ac:chgData name="Hillman, Sam" userId="4d98075c-4de3-4a35-aedd-42aa2eafcbe1" providerId="ADAL" clId="{A3E6ECDA-252E-46A9-90C3-13F1506163A3}" dt="2026-02-02T19:16:46.754" v="7088" actId="20577"/>
          <ac:spMkLst>
            <pc:docMk/>
            <pc:sldMk cId="2753783440" sldId="694"/>
            <ac:spMk id="2" creationId="{5A516F63-4E0F-56CC-53BD-7FAC91C63403}"/>
          </ac:spMkLst>
        </pc:spChg>
        <pc:spChg chg="add mod">
          <ac:chgData name="Hillman, Sam" userId="4d98075c-4de3-4a35-aedd-42aa2eafcbe1" providerId="ADAL" clId="{A3E6ECDA-252E-46A9-90C3-13F1506163A3}" dt="2026-02-02T17:14:08.853" v="7063" actId="207"/>
          <ac:spMkLst>
            <pc:docMk/>
            <pc:sldMk cId="2753783440" sldId="694"/>
            <ac:spMk id="4" creationId="{36B35A98-165A-6A94-A069-7A4276555DD1}"/>
          </ac:spMkLst>
        </pc:spChg>
        <pc:spChg chg="mod">
          <ac:chgData name="Hillman, Sam" userId="4d98075c-4de3-4a35-aedd-42aa2eafcbe1" providerId="ADAL" clId="{A3E6ECDA-252E-46A9-90C3-13F1506163A3}" dt="2026-02-02T17:10:20.590" v="6863" actId="14100"/>
          <ac:spMkLst>
            <pc:docMk/>
            <pc:sldMk cId="2753783440" sldId="694"/>
            <ac:spMk id="7" creationId="{0309C4B1-D705-5D66-D37F-1B053E6C25C2}"/>
          </ac:spMkLst>
        </pc:spChg>
        <pc:picChg chg="add mod">
          <ac:chgData name="Hillman, Sam" userId="4d98075c-4de3-4a35-aedd-42aa2eafcbe1" providerId="ADAL" clId="{A3E6ECDA-252E-46A9-90C3-13F1506163A3}" dt="2026-02-02T17:12:37.744" v="6956" actId="1076"/>
          <ac:picMkLst>
            <pc:docMk/>
            <pc:sldMk cId="2753783440" sldId="694"/>
            <ac:picMk id="3074" creationId="{E50F18A5-C9C4-05EE-4862-8831448DA1F0}"/>
          </ac:picMkLst>
        </pc:picChg>
        <pc:picChg chg="add mod">
          <ac:chgData name="Hillman, Sam" userId="4d98075c-4de3-4a35-aedd-42aa2eafcbe1" providerId="ADAL" clId="{A3E6ECDA-252E-46A9-90C3-13F1506163A3}" dt="2026-02-02T17:13:06.527" v="6969" actId="1076"/>
          <ac:picMkLst>
            <pc:docMk/>
            <pc:sldMk cId="2753783440" sldId="694"/>
            <ac:picMk id="3078" creationId="{F9E05DD9-C41A-D77D-D2B0-3FB446B18016}"/>
          </ac:picMkLst>
        </pc:picChg>
        <pc:cxnChg chg="add mod">
          <ac:chgData name="Hillman, Sam" userId="4d98075c-4de3-4a35-aedd-42aa2eafcbe1" providerId="ADAL" clId="{A3E6ECDA-252E-46A9-90C3-13F1506163A3}" dt="2026-02-02T17:13:08.427" v="6970" actId="14100"/>
          <ac:cxnSpMkLst>
            <pc:docMk/>
            <pc:sldMk cId="2753783440" sldId="694"/>
            <ac:cxnSpMk id="11" creationId="{5515F7A9-02E2-3340-7433-63329FBEA077}"/>
          </ac:cxnSpMkLst>
        </pc:cxnChg>
      </pc:sldChg>
      <pc:sldChg chg="modSp modTransition">
        <pc:chgData name="Hillman, Sam" userId="4d98075c-4de3-4a35-aedd-42aa2eafcbe1" providerId="ADAL" clId="{A3E6ECDA-252E-46A9-90C3-13F1506163A3}" dt="2026-02-03T16:35:46.639" v="8566"/>
        <pc:sldMkLst>
          <pc:docMk/>
          <pc:sldMk cId="2932513823" sldId="695"/>
        </pc:sldMkLst>
        <pc:spChg chg="mod">
          <ac:chgData name="Hillman, Sam" userId="4d98075c-4de3-4a35-aedd-42aa2eafcbe1" providerId="ADAL" clId="{A3E6ECDA-252E-46A9-90C3-13F1506163A3}" dt="2026-02-03T16:32:16.518" v="8488"/>
          <ac:spMkLst>
            <pc:docMk/>
            <pc:sldMk cId="2932513823" sldId="695"/>
            <ac:spMk id="2" creationId="{BCC30717-4E94-E93E-0167-A4B97B27DB4E}"/>
          </ac:spMkLst>
        </pc:spChg>
      </pc:sldChg>
      <pc:sldChg chg="addSp delSp modSp del mod modTransition">
        <pc:chgData name="Hillman, Sam" userId="4d98075c-4de3-4a35-aedd-42aa2eafcbe1" providerId="ADAL" clId="{A3E6ECDA-252E-46A9-90C3-13F1506163A3}" dt="2026-02-03T19:51:32.257" v="10299" actId="47"/>
        <pc:sldMkLst>
          <pc:docMk/>
          <pc:sldMk cId="3711916756" sldId="699"/>
        </pc:sldMkLst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1750472531" sldId="700"/>
        </pc:sldMkLst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823401471" sldId="702"/>
        </pc:sldMkLst>
      </pc:sldChg>
      <pc:sldChg chg="ord modTransition">
        <pc:chgData name="Hillman, Sam" userId="4d98075c-4de3-4a35-aedd-42aa2eafcbe1" providerId="ADAL" clId="{A3E6ECDA-252E-46A9-90C3-13F1506163A3}" dt="2026-02-03T16:35:46.639" v="8566"/>
        <pc:sldMkLst>
          <pc:docMk/>
          <pc:sldMk cId="4263109606" sldId="703"/>
        </pc:sldMkLst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1068174048" sldId="704"/>
        </pc:sldMkLst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3332872432" sldId="705"/>
        </pc:sldMkLst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3761332333" sldId="706"/>
        </pc:sldMkLst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2824901945" sldId="707"/>
        </pc:sldMkLst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4278866981" sldId="708"/>
        </pc:sldMkLst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3502594252" sldId="709"/>
        </pc:sldMkLst>
      </pc:sldChg>
      <pc:sldChg chg="ord modTransition">
        <pc:chgData name="Hillman, Sam" userId="4d98075c-4de3-4a35-aedd-42aa2eafcbe1" providerId="ADAL" clId="{A3E6ECDA-252E-46A9-90C3-13F1506163A3}" dt="2026-02-03T16:35:46.639" v="8566"/>
        <pc:sldMkLst>
          <pc:docMk/>
          <pc:sldMk cId="82571884" sldId="711"/>
        </pc:sldMkLst>
      </pc:sldChg>
      <pc:sldChg chg="ord modTransition">
        <pc:chgData name="Hillman, Sam" userId="4d98075c-4de3-4a35-aedd-42aa2eafcbe1" providerId="ADAL" clId="{A3E6ECDA-252E-46A9-90C3-13F1506163A3}" dt="2026-02-03T16:35:46.639" v="8566"/>
        <pc:sldMkLst>
          <pc:docMk/>
          <pc:sldMk cId="701214252" sldId="712"/>
        </pc:sldMkLst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596973620" sldId="714"/>
        </pc:sldMkLst>
      </pc:sldChg>
      <pc:sldChg chg="ord modTransition">
        <pc:chgData name="Hillman, Sam" userId="4d98075c-4de3-4a35-aedd-42aa2eafcbe1" providerId="ADAL" clId="{A3E6ECDA-252E-46A9-90C3-13F1506163A3}" dt="2026-02-03T16:35:46.639" v="8566"/>
        <pc:sldMkLst>
          <pc:docMk/>
          <pc:sldMk cId="2163197510" sldId="715"/>
        </pc:sldMkLst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2220168936" sldId="716"/>
        </pc:sldMkLst>
      </pc:sldChg>
      <pc:sldChg chg="delSp modSp mod modTransition">
        <pc:chgData name="Hillman, Sam" userId="4d98075c-4de3-4a35-aedd-42aa2eafcbe1" providerId="ADAL" clId="{A3E6ECDA-252E-46A9-90C3-13F1506163A3}" dt="2026-02-04T11:12:34.196" v="13732" actId="20577"/>
        <pc:sldMkLst>
          <pc:docMk/>
          <pc:sldMk cId="1814249220" sldId="717"/>
        </pc:sldMkLst>
        <pc:spChg chg="mod">
          <ac:chgData name="Hillman, Sam" userId="4d98075c-4de3-4a35-aedd-42aa2eafcbe1" providerId="ADAL" clId="{A3E6ECDA-252E-46A9-90C3-13F1506163A3}" dt="2026-02-04T11:12:34.196" v="13732" actId="20577"/>
          <ac:spMkLst>
            <pc:docMk/>
            <pc:sldMk cId="1814249220" sldId="717"/>
            <ac:spMk id="3" creationId="{62C5DED4-C187-6F39-EB24-A003429683BF}"/>
          </ac:spMkLst>
        </pc:spChg>
        <pc:spChg chg="del">
          <ac:chgData name="Hillman, Sam" userId="4d98075c-4de3-4a35-aedd-42aa2eafcbe1" providerId="ADAL" clId="{A3E6ECDA-252E-46A9-90C3-13F1506163A3}" dt="2026-02-04T11:09:17.730" v="13678" actId="478"/>
          <ac:spMkLst>
            <pc:docMk/>
            <pc:sldMk cId="1814249220" sldId="717"/>
            <ac:spMk id="5" creationId="{661B3C7A-43EA-E99C-4C8D-428E9E29CBF7}"/>
          </ac:spMkLst>
        </pc:spChg>
      </pc:sldChg>
      <pc:sldChg chg="ord modTransition">
        <pc:chgData name="Hillman, Sam" userId="4d98075c-4de3-4a35-aedd-42aa2eafcbe1" providerId="ADAL" clId="{A3E6ECDA-252E-46A9-90C3-13F1506163A3}" dt="2026-02-03T16:35:46.639" v="8566"/>
        <pc:sldMkLst>
          <pc:docMk/>
          <pc:sldMk cId="1478943212" sldId="718"/>
        </pc:sldMkLst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4092725715" sldId="719"/>
        </pc:sldMkLst>
      </pc:sldChg>
      <pc:sldChg chg="ord modTransition">
        <pc:chgData name="Hillman, Sam" userId="4d98075c-4de3-4a35-aedd-42aa2eafcbe1" providerId="ADAL" clId="{A3E6ECDA-252E-46A9-90C3-13F1506163A3}" dt="2026-02-03T16:35:46.639" v="8566"/>
        <pc:sldMkLst>
          <pc:docMk/>
          <pc:sldMk cId="4061537833" sldId="720"/>
        </pc:sldMkLst>
      </pc:sldChg>
      <pc:sldChg chg="ord modTransition">
        <pc:chgData name="Hillman, Sam" userId="4d98075c-4de3-4a35-aedd-42aa2eafcbe1" providerId="ADAL" clId="{A3E6ECDA-252E-46A9-90C3-13F1506163A3}" dt="2026-02-03T16:35:46.639" v="8566"/>
        <pc:sldMkLst>
          <pc:docMk/>
          <pc:sldMk cId="3595560418" sldId="721"/>
        </pc:sldMkLst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35011839" sldId="722"/>
        </pc:sldMkLst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2846410159" sldId="724"/>
        </pc:sldMkLst>
      </pc:sldChg>
      <pc:sldChg chg="modSp mod modTransition modNotesTx">
        <pc:chgData name="Hillman, Sam" userId="4d98075c-4de3-4a35-aedd-42aa2eafcbe1" providerId="ADAL" clId="{A3E6ECDA-252E-46A9-90C3-13F1506163A3}" dt="2026-02-03T16:35:46.639" v="8566"/>
        <pc:sldMkLst>
          <pc:docMk/>
          <pc:sldMk cId="1744818299" sldId="727"/>
        </pc:sldMkLst>
        <pc:spChg chg="mod">
          <ac:chgData name="Hillman, Sam" userId="4d98075c-4de3-4a35-aedd-42aa2eafcbe1" providerId="ADAL" clId="{A3E6ECDA-252E-46A9-90C3-13F1506163A3}" dt="2026-02-03T16:32:13.624" v="8487"/>
          <ac:spMkLst>
            <pc:docMk/>
            <pc:sldMk cId="1744818299" sldId="727"/>
            <ac:spMk id="2" creationId="{54CB2964-A67F-79D8-671C-92CE3F7763D6}"/>
          </ac:spMkLst>
        </pc:spChg>
        <pc:spChg chg="mod">
          <ac:chgData name="Hillman, Sam" userId="4d98075c-4de3-4a35-aedd-42aa2eafcbe1" providerId="ADAL" clId="{A3E6ECDA-252E-46A9-90C3-13F1506163A3}" dt="2026-02-02T20:40:31.131" v="7196" actId="20577"/>
          <ac:spMkLst>
            <pc:docMk/>
            <pc:sldMk cId="1744818299" sldId="727"/>
            <ac:spMk id="3" creationId="{94A96E56-5F10-884C-F718-5D2EE8A0BFDB}"/>
          </ac:spMkLst>
        </pc:spChg>
      </pc:sldChg>
      <pc:sldChg chg="addSp delSp modSp mod modTransition modNotesTx">
        <pc:chgData name="Hillman, Sam" userId="4d98075c-4de3-4a35-aedd-42aa2eafcbe1" providerId="ADAL" clId="{A3E6ECDA-252E-46A9-90C3-13F1506163A3}" dt="2026-02-03T19:07:13.514" v="9431" actId="20577"/>
        <pc:sldMkLst>
          <pc:docMk/>
          <pc:sldMk cId="4031043929" sldId="728"/>
        </pc:sldMkLst>
        <pc:spChg chg="mod">
          <ac:chgData name="Hillman, Sam" userId="4d98075c-4de3-4a35-aedd-42aa2eafcbe1" providerId="ADAL" clId="{A3E6ECDA-252E-46A9-90C3-13F1506163A3}" dt="2026-02-03T18:58:35.425" v="9259" actId="20577"/>
          <ac:spMkLst>
            <pc:docMk/>
            <pc:sldMk cId="4031043929" sldId="728"/>
            <ac:spMk id="3" creationId="{C46E11BF-610E-5ADF-4B71-9CDC008AED87}"/>
          </ac:spMkLst>
        </pc:spChg>
        <pc:picChg chg="add mod">
          <ac:chgData name="Hillman, Sam" userId="4d98075c-4de3-4a35-aedd-42aa2eafcbe1" providerId="ADAL" clId="{A3E6ECDA-252E-46A9-90C3-13F1506163A3}" dt="2026-02-02T17:02:17.511" v="6806" actId="1076"/>
          <ac:picMkLst>
            <pc:docMk/>
            <pc:sldMk cId="4031043929" sldId="728"/>
            <ac:picMk id="1026" creationId="{48897640-A18B-80B6-2966-159BAFFE6B3B}"/>
          </ac:picMkLst>
        </pc:picChg>
        <pc:picChg chg="add mod">
          <ac:chgData name="Hillman, Sam" userId="4d98075c-4de3-4a35-aedd-42aa2eafcbe1" providerId="ADAL" clId="{A3E6ECDA-252E-46A9-90C3-13F1506163A3}" dt="2026-02-02T17:02:06.398" v="6804" actId="1076"/>
          <ac:picMkLst>
            <pc:docMk/>
            <pc:sldMk cId="4031043929" sldId="728"/>
            <ac:picMk id="1030" creationId="{B9BB7EAA-D5AC-54F2-6A17-730CE4CF89A9}"/>
          </ac:picMkLst>
        </pc:picChg>
        <pc:picChg chg="add mod">
          <ac:chgData name="Hillman, Sam" userId="4d98075c-4de3-4a35-aedd-42aa2eafcbe1" providerId="ADAL" clId="{A3E6ECDA-252E-46A9-90C3-13F1506163A3}" dt="2026-02-02T17:02:17.511" v="6806" actId="1076"/>
          <ac:picMkLst>
            <pc:docMk/>
            <pc:sldMk cId="4031043929" sldId="728"/>
            <ac:picMk id="1034" creationId="{9203A9FF-B822-C9FE-8A77-7506885458ED}"/>
          </ac:picMkLst>
        </pc:picChg>
        <pc:picChg chg="add mod">
          <ac:chgData name="Hillman, Sam" userId="4d98075c-4de3-4a35-aedd-42aa2eafcbe1" providerId="ADAL" clId="{A3E6ECDA-252E-46A9-90C3-13F1506163A3}" dt="2026-02-02T17:02:01.797" v="6802" actId="1076"/>
          <ac:picMkLst>
            <pc:docMk/>
            <pc:sldMk cId="4031043929" sldId="728"/>
            <ac:picMk id="1036" creationId="{3C76C0E9-3D61-C0CB-4869-7F40E7389156}"/>
          </ac:picMkLst>
        </pc:picChg>
        <pc:picChg chg="add mod">
          <ac:chgData name="Hillman, Sam" userId="4d98075c-4de3-4a35-aedd-42aa2eafcbe1" providerId="ADAL" clId="{A3E6ECDA-252E-46A9-90C3-13F1506163A3}" dt="2026-02-02T17:01:55.245" v="6790" actId="1076"/>
          <ac:picMkLst>
            <pc:docMk/>
            <pc:sldMk cId="4031043929" sldId="728"/>
            <ac:picMk id="1040" creationId="{E9503715-95B5-652A-47F8-0BF1D1B5FC2E}"/>
          </ac:picMkLst>
        </pc:picChg>
        <pc:picChg chg="add mod">
          <ac:chgData name="Hillman, Sam" userId="4d98075c-4de3-4a35-aedd-42aa2eafcbe1" providerId="ADAL" clId="{A3E6ECDA-252E-46A9-90C3-13F1506163A3}" dt="2026-02-02T17:01:52.693" v="6787" actId="1076"/>
          <ac:picMkLst>
            <pc:docMk/>
            <pc:sldMk cId="4031043929" sldId="728"/>
            <ac:picMk id="1042" creationId="{5909AC10-F1AF-6D0F-429E-8E2A1E090B76}"/>
          </ac:picMkLst>
        </pc:picChg>
      </pc:sldChg>
      <pc:sldChg chg="del modTransition">
        <pc:chgData name="Hillman, Sam" userId="4d98075c-4de3-4a35-aedd-42aa2eafcbe1" providerId="ADAL" clId="{A3E6ECDA-252E-46A9-90C3-13F1506163A3}" dt="2026-02-03T20:27:57.995" v="11436" actId="47"/>
        <pc:sldMkLst>
          <pc:docMk/>
          <pc:sldMk cId="129929169" sldId="730"/>
        </pc:sldMkLst>
      </pc:sldChg>
      <pc:sldChg chg="addSp delSp modSp del mod modTransition">
        <pc:chgData name="Hillman, Sam" userId="4d98075c-4de3-4a35-aedd-42aa2eafcbe1" providerId="ADAL" clId="{A3E6ECDA-252E-46A9-90C3-13F1506163A3}" dt="2026-02-03T20:58:43.080" v="12237" actId="47"/>
        <pc:sldMkLst>
          <pc:docMk/>
          <pc:sldMk cId="741644994" sldId="732"/>
        </pc:sldMkLst>
        <pc:spChg chg="mod">
          <ac:chgData name="Hillman, Sam" userId="4d98075c-4de3-4a35-aedd-42aa2eafcbe1" providerId="ADAL" clId="{A3E6ECDA-252E-46A9-90C3-13F1506163A3}" dt="2026-02-03T20:39:31.559" v="11773" actId="5793"/>
          <ac:spMkLst>
            <pc:docMk/>
            <pc:sldMk cId="741644994" sldId="732"/>
            <ac:spMk id="3" creationId="{129E2CB2-1EE0-F45C-37E9-B9AFC8FDD2EA}"/>
          </ac:spMkLst>
        </pc:spChg>
        <pc:spChg chg="add del">
          <ac:chgData name="Hillman, Sam" userId="4d98075c-4de3-4a35-aedd-42aa2eafcbe1" providerId="ADAL" clId="{A3E6ECDA-252E-46A9-90C3-13F1506163A3}" dt="2026-02-03T20:51:22.286" v="12102" actId="22"/>
          <ac:spMkLst>
            <pc:docMk/>
            <pc:sldMk cId="741644994" sldId="732"/>
            <ac:spMk id="18" creationId="{33FAAE05-1794-F981-A689-5020D61BFFA8}"/>
          </ac:spMkLst>
        </pc:spChg>
        <pc:grpChg chg="add del">
          <ac:chgData name="Hillman, Sam" userId="4d98075c-4de3-4a35-aedd-42aa2eafcbe1" providerId="ADAL" clId="{A3E6ECDA-252E-46A9-90C3-13F1506163A3}" dt="2026-02-03T20:29:54.248" v="11445" actId="478"/>
          <ac:grpSpMkLst>
            <pc:docMk/>
            <pc:sldMk cId="741644994" sldId="732"/>
            <ac:grpSpMk id="8" creationId="{E2062FFE-CCB8-69BE-55AC-A05DF46C0544}"/>
          </ac:grpSpMkLst>
        </pc:grpChg>
        <pc:grpChg chg="add mod">
          <ac:chgData name="Hillman, Sam" userId="4d98075c-4de3-4a35-aedd-42aa2eafcbe1" providerId="ADAL" clId="{A3E6ECDA-252E-46A9-90C3-13F1506163A3}" dt="2026-02-03T20:29:30.218" v="11438"/>
          <ac:grpSpMkLst>
            <pc:docMk/>
            <pc:sldMk cId="741644994" sldId="732"/>
            <ac:grpSpMk id="11" creationId="{46EEE0D2-B760-4CB4-5263-2A72ABBE6164}"/>
          </ac:grpSpMkLst>
        </pc:grpChg>
        <pc:grpChg chg="add mod">
          <ac:chgData name="Hillman, Sam" userId="4d98075c-4de3-4a35-aedd-42aa2eafcbe1" providerId="ADAL" clId="{A3E6ECDA-252E-46A9-90C3-13F1506163A3}" dt="2026-02-03T20:29:54.572" v="11446"/>
          <ac:grpSpMkLst>
            <pc:docMk/>
            <pc:sldMk cId="741644994" sldId="732"/>
            <ac:grpSpMk id="14" creationId="{1AA77A5F-7E3A-E298-FC90-C9DBBE2A38AD}"/>
          </ac:grpSpMkLst>
        </pc:grpChg>
        <pc:picChg chg="mod">
          <ac:chgData name="Hillman, Sam" userId="4d98075c-4de3-4a35-aedd-42aa2eafcbe1" providerId="ADAL" clId="{A3E6ECDA-252E-46A9-90C3-13F1506163A3}" dt="2026-02-03T20:29:30.218" v="11438"/>
          <ac:picMkLst>
            <pc:docMk/>
            <pc:sldMk cId="741644994" sldId="732"/>
            <ac:picMk id="12" creationId="{ED8A15C7-3EBE-3BD1-3662-C6E418189CA6}"/>
          </ac:picMkLst>
        </pc:picChg>
        <pc:picChg chg="mod">
          <ac:chgData name="Hillman, Sam" userId="4d98075c-4de3-4a35-aedd-42aa2eafcbe1" providerId="ADAL" clId="{A3E6ECDA-252E-46A9-90C3-13F1506163A3}" dt="2026-02-03T20:29:30.218" v="11438"/>
          <ac:picMkLst>
            <pc:docMk/>
            <pc:sldMk cId="741644994" sldId="732"/>
            <ac:picMk id="13" creationId="{BE219CC6-A6ED-C76B-FF3E-E734C63EFEF3}"/>
          </ac:picMkLst>
        </pc:picChg>
        <pc:picChg chg="mod">
          <ac:chgData name="Hillman, Sam" userId="4d98075c-4de3-4a35-aedd-42aa2eafcbe1" providerId="ADAL" clId="{A3E6ECDA-252E-46A9-90C3-13F1506163A3}" dt="2026-02-03T20:29:54.572" v="11446"/>
          <ac:picMkLst>
            <pc:docMk/>
            <pc:sldMk cId="741644994" sldId="732"/>
            <ac:picMk id="15" creationId="{0633353A-7E17-F116-B900-1C25A89181E9}"/>
          </ac:picMkLst>
        </pc:picChg>
        <pc:picChg chg="mod">
          <ac:chgData name="Hillman, Sam" userId="4d98075c-4de3-4a35-aedd-42aa2eafcbe1" providerId="ADAL" clId="{A3E6ECDA-252E-46A9-90C3-13F1506163A3}" dt="2026-02-03T20:29:54.572" v="11446"/>
          <ac:picMkLst>
            <pc:docMk/>
            <pc:sldMk cId="741644994" sldId="732"/>
            <ac:picMk id="16" creationId="{557112FD-AF5D-FA67-3811-8196A64255DE}"/>
          </ac:picMkLst>
        </pc:picChg>
      </pc:sldChg>
      <pc:sldChg chg="modSp add del mod ord modTransition">
        <pc:chgData name="Hillman, Sam" userId="4d98075c-4de3-4a35-aedd-42aa2eafcbe1" providerId="ADAL" clId="{A3E6ECDA-252E-46A9-90C3-13F1506163A3}" dt="2026-02-03T22:09:56.544" v="12702"/>
        <pc:sldMkLst>
          <pc:docMk/>
          <pc:sldMk cId="1644898727" sldId="734"/>
        </pc:sldMkLst>
        <pc:spChg chg="mod">
          <ac:chgData name="Hillman, Sam" userId="4d98075c-4de3-4a35-aedd-42aa2eafcbe1" providerId="ADAL" clId="{A3E6ECDA-252E-46A9-90C3-13F1506163A3}" dt="2026-02-03T20:32:40.056" v="11475"/>
          <ac:spMkLst>
            <pc:docMk/>
            <pc:sldMk cId="1644898727" sldId="734"/>
            <ac:spMk id="2" creationId="{7CBDB8BD-DFC4-45B2-7AC3-93E45123B6A9}"/>
          </ac:spMkLst>
        </pc:spChg>
        <pc:spChg chg="mod">
          <ac:chgData name="Hillman, Sam" userId="4d98075c-4de3-4a35-aedd-42aa2eafcbe1" providerId="ADAL" clId="{A3E6ECDA-252E-46A9-90C3-13F1506163A3}" dt="2026-02-03T20:32:48.377" v="11486" actId="20577"/>
          <ac:spMkLst>
            <pc:docMk/>
            <pc:sldMk cId="1644898727" sldId="734"/>
            <ac:spMk id="3" creationId="{61610D14-6FDE-2501-1F39-0AD931A1E87B}"/>
          </ac:spMkLst>
        </pc:spChg>
        <pc:spChg chg="mod">
          <ac:chgData name="Hillman, Sam" userId="4d98075c-4de3-4a35-aedd-42aa2eafcbe1" providerId="ADAL" clId="{A3E6ECDA-252E-46A9-90C3-13F1506163A3}" dt="2026-02-03T20:32:46.368" v="11485" actId="20577"/>
          <ac:spMkLst>
            <pc:docMk/>
            <pc:sldMk cId="1644898727" sldId="734"/>
            <ac:spMk id="7" creationId="{76878CCC-5481-8F06-912C-858FA5534235}"/>
          </ac:spMkLst>
        </pc:spChg>
      </pc:sldChg>
      <pc:sldChg chg="ord modTransition">
        <pc:chgData name="Hillman, Sam" userId="4d98075c-4de3-4a35-aedd-42aa2eafcbe1" providerId="ADAL" clId="{A3E6ECDA-252E-46A9-90C3-13F1506163A3}" dt="2026-02-03T16:35:46.639" v="8566"/>
        <pc:sldMkLst>
          <pc:docMk/>
          <pc:sldMk cId="2928636626" sldId="735"/>
        </pc:sldMkLst>
      </pc:sldChg>
      <pc:sldChg chg="ord modTransition">
        <pc:chgData name="Hillman, Sam" userId="4d98075c-4de3-4a35-aedd-42aa2eafcbe1" providerId="ADAL" clId="{A3E6ECDA-252E-46A9-90C3-13F1506163A3}" dt="2026-02-03T16:35:46.639" v="8566"/>
        <pc:sldMkLst>
          <pc:docMk/>
          <pc:sldMk cId="2658893552" sldId="736"/>
        </pc:sldMkLst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1050525918" sldId="737"/>
        </pc:sldMkLst>
      </pc:sldChg>
      <pc:sldChg chg="del ord modTransition">
        <pc:chgData name="Hillman, Sam" userId="4d98075c-4de3-4a35-aedd-42aa2eafcbe1" providerId="ADAL" clId="{A3E6ECDA-252E-46A9-90C3-13F1506163A3}" dt="2026-02-03T19:46:06.473" v="10129" actId="47"/>
        <pc:sldMkLst>
          <pc:docMk/>
          <pc:sldMk cId="3456365215" sldId="741"/>
        </pc:sldMkLst>
      </pc:sldChg>
      <pc:sldChg chg="modSp del mod ord modTransition">
        <pc:chgData name="Hillman, Sam" userId="4d98075c-4de3-4a35-aedd-42aa2eafcbe1" providerId="ADAL" clId="{A3E6ECDA-252E-46A9-90C3-13F1506163A3}" dt="2026-02-03T22:09:39.590" v="12698" actId="47"/>
        <pc:sldMkLst>
          <pc:docMk/>
          <pc:sldMk cId="3243870024" sldId="742"/>
        </pc:sldMkLst>
        <pc:spChg chg="mod">
          <ac:chgData name="Hillman, Sam" userId="4d98075c-4de3-4a35-aedd-42aa2eafcbe1" providerId="ADAL" clId="{A3E6ECDA-252E-46A9-90C3-13F1506163A3}" dt="2026-02-03T20:08:41.511" v="10764" actId="20577"/>
          <ac:spMkLst>
            <pc:docMk/>
            <pc:sldMk cId="3243870024" sldId="742"/>
            <ac:spMk id="2" creationId="{69A505CB-D754-6603-1C15-410F9B3957A9}"/>
          </ac:spMkLst>
        </pc:spChg>
        <pc:spChg chg="mod">
          <ac:chgData name="Hillman, Sam" userId="4d98075c-4de3-4a35-aedd-42aa2eafcbe1" providerId="ADAL" clId="{A3E6ECDA-252E-46A9-90C3-13F1506163A3}" dt="2026-02-03T22:09:22.310" v="12697" actId="20577"/>
          <ac:spMkLst>
            <pc:docMk/>
            <pc:sldMk cId="3243870024" sldId="742"/>
            <ac:spMk id="3" creationId="{2F9DE858-CF4B-EED2-5C0D-291E74458532}"/>
          </ac:spMkLst>
        </pc:spChg>
        <pc:spChg chg="mod">
          <ac:chgData name="Hillman, Sam" userId="4d98075c-4de3-4a35-aedd-42aa2eafcbe1" providerId="ADAL" clId="{A3E6ECDA-252E-46A9-90C3-13F1506163A3}" dt="2026-02-03T20:09:03.217" v="10779" actId="20577"/>
          <ac:spMkLst>
            <pc:docMk/>
            <pc:sldMk cId="3243870024" sldId="742"/>
            <ac:spMk id="7" creationId="{CEDA282E-15D8-9EB8-0D18-EA41BBC5C1A6}"/>
          </ac:spMkLst>
        </pc:spChg>
      </pc:sldChg>
      <pc:sldChg chg="del modTransition">
        <pc:chgData name="Hillman, Sam" userId="4d98075c-4de3-4a35-aedd-42aa2eafcbe1" providerId="ADAL" clId="{A3E6ECDA-252E-46A9-90C3-13F1506163A3}" dt="2026-02-03T19:51:46.792" v="10302" actId="47"/>
        <pc:sldMkLst>
          <pc:docMk/>
          <pc:sldMk cId="3191565294" sldId="743"/>
        </pc:sldMkLst>
      </pc:sldChg>
      <pc:sldChg chg="modTransition">
        <pc:chgData name="Hillman, Sam" userId="4d98075c-4de3-4a35-aedd-42aa2eafcbe1" providerId="ADAL" clId="{A3E6ECDA-252E-46A9-90C3-13F1506163A3}" dt="2026-02-03T16:35:46.639" v="8566"/>
        <pc:sldMkLst>
          <pc:docMk/>
          <pc:sldMk cId="572730996" sldId="746"/>
        </pc:sldMkLst>
      </pc:sldChg>
      <pc:sldChg chg="del modTransition">
        <pc:chgData name="Hillman, Sam" userId="4d98075c-4de3-4a35-aedd-42aa2eafcbe1" providerId="ADAL" clId="{A3E6ECDA-252E-46A9-90C3-13F1506163A3}" dt="2026-02-03T19:46:07.606" v="10130" actId="47"/>
        <pc:sldMkLst>
          <pc:docMk/>
          <pc:sldMk cId="3990859661" sldId="747"/>
        </pc:sldMkLst>
      </pc:sldChg>
      <pc:sldChg chg="del modTransition">
        <pc:chgData name="Hillman, Sam" userId="4d98075c-4de3-4a35-aedd-42aa2eafcbe1" providerId="ADAL" clId="{A3E6ECDA-252E-46A9-90C3-13F1506163A3}" dt="2026-02-03T19:46:09.093" v="10131" actId="47"/>
        <pc:sldMkLst>
          <pc:docMk/>
          <pc:sldMk cId="634975400" sldId="748"/>
        </pc:sldMkLst>
      </pc:sldChg>
      <pc:sldChg chg="addSp modSp del mod modTransition">
        <pc:chgData name="Hillman, Sam" userId="4d98075c-4de3-4a35-aedd-42aa2eafcbe1" providerId="ADAL" clId="{A3E6ECDA-252E-46A9-90C3-13F1506163A3}" dt="2026-02-03T20:13:05.755" v="10915" actId="47"/>
        <pc:sldMkLst>
          <pc:docMk/>
          <pc:sldMk cId="746058069" sldId="749"/>
        </pc:sldMkLst>
        <pc:spChg chg="mod">
          <ac:chgData name="Hillman, Sam" userId="4d98075c-4de3-4a35-aedd-42aa2eafcbe1" providerId="ADAL" clId="{A3E6ECDA-252E-46A9-90C3-13F1506163A3}" dt="2026-02-03T20:12:21.149" v="10895"/>
          <ac:spMkLst>
            <pc:docMk/>
            <pc:sldMk cId="746058069" sldId="749"/>
            <ac:spMk id="2" creationId="{C91E69C9-E26C-68D8-6A49-D6A50E5A4309}"/>
          </ac:spMkLst>
        </pc:spChg>
        <pc:spChg chg="mod">
          <ac:chgData name="Hillman, Sam" userId="4d98075c-4de3-4a35-aedd-42aa2eafcbe1" providerId="ADAL" clId="{A3E6ECDA-252E-46A9-90C3-13F1506163A3}" dt="2026-02-03T20:12:43.229" v="10911" actId="20577"/>
          <ac:spMkLst>
            <pc:docMk/>
            <pc:sldMk cId="746058069" sldId="749"/>
            <ac:spMk id="3" creationId="{378DDEFE-7E65-823F-26A5-DE4D5CAC9FEB}"/>
          </ac:spMkLst>
        </pc:spChg>
        <pc:spChg chg="mod">
          <ac:chgData name="Hillman, Sam" userId="4d98075c-4de3-4a35-aedd-42aa2eafcbe1" providerId="ADAL" clId="{A3E6ECDA-252E-46A9-90C3-13F1506163A3}" dt="2026-02-03T20:12:15.791" v="10894"/>
          <ac:spMkLst>
            <pc:docMk/>
            <pc:sldMk cId="746058069" sldId="749"/>
            <ac:spMk id="9" creationId="{2E192261-EB52-9A42-250C-C1AC8DE1E1E0}"/>
          </ac:spMkLst>
        </pc:spChg>
        <pc:spChg chg="mod">
          <ac:chgData name="Hillman, Sam" userId="4d98075c-4de3-4a35-aedd-42aa2eafcbe1" providerId="ADAL" clId="{A3E6ECDA-252E-46A9-90C3-13F1506163A3}" dt="2026-02-03T20:12:15.791" v="10894"/>
          <ac:spMkLst>
            <pc:docMk/>
            <pc:sldMk cId="746058069" sldId="749"/>
            <ac:spMk id="10" creationId="{AEEABB56-BE05-C6A4-C35E-02B4FDEFA085}"/>
          </ac:spMkLst>
        </pc:spChg>
        <pc:spChg chg="add mod">
          <ac:chgData name="Hillman, Sam" userId="4d98075c-4de3-4a35-aedd-42aa2eafcbe1" providerId="ADAL" clId="{A3E6ECDA-252E-46A9-90C3-13F1506163A3}" dt="2026-02-03T20:12:15.791" v="10894"/>
          <ac:spMkLst>
            <pc:docMk/>
            <pc:sldMk cId="746058069" sldId="749"/>
            <ac:spMk id="11" creationId="{3A339EA8-F92F-3598-CB62-A5E392833875}"/>
          </ac:spMkLst>
        </pc:spChg>
        <pc:spChg chg="add mod">
          <ac:chgData name="Hillman, Sam" userId="4d98075c-4de3-4a35-aedd-42aa2eafcbe1" providerId="ADAL" clId="{A3E6ECDA-252E-46A9-90C3-13F1506163A3}" dt="2026-02-03T20:12:15.791" v="10894"/>
          <ac:spMkLst>
            <pc:docMk/>
            <pc:sldMk cId="746058069" sldId="749"/>
            <ac:spMk id="12" creationId="{7A53384B-48FA-B381-3FAC-8DB085A560E0}"/>
          </ac:spMkLst>
        </pc:spChg>
        <pc:grpChg chg="add mod">
          <ac:chgData name="Hillman, Sam" userId="4d98075c-4de3-4a35-aedd-42aa2eafcbe1" providerId="ADAL" clId="{A3E6ECDA-252E-46A9-90C3-13F1506163A3}" dt="2026-02-03T20:12:15.791" v="10894"/>
          <ac:grpSpMkLst>
            <pc:docMk/>
            <pc:sldMk cId="746058069" sldId="749"/>
            <ac:grpSpMk id="8" creationId="{F606D2C7-ABA4-BC9A-881C-4040D031AF14}"/>
          </ac:grpSpMkLst>
        </pc:grpChg>
        <pc:cxnChg chg="add mod">
          <ac:chgData name="Hillman, Sam" userId="4d98075c-4de3-4a35-aedd-42aa2eafcbe1" providerId="ADAL" clId="{A3E6ECDA-252E-46A9-90C3-13F1506163A3}" dt="2026-02-03T20:12:15.791" v="10894"/>
          <ac:cxnSpMkLst>
            <pc:docMk/>
            <pc:sldMk cId="746058069" sldId="749"/>
            <ac:cxnSpMk id="13" creationId="{135BF9CD-3F9D-6BD6-2CDF-0BBE676C03EB}"/>
          </ac:cxnSpMkLst>
        </pc:cxnChg>
        <pc:cxnChg chg="add mod">
          <ac:chgData name="Hillman, Sam" userId="4d98075c-4de3-4a35-aedd-42aa2eafcbe1" providerId="ADAL" clId="{A3E6ECDA-252E-46A9-90C3-13F1506163A3}" dt="2026-02-03T20:12:15.791" v="10894"/>
          <ac:cxnSpMkLst>
            <pc:docMk/>
            <pc:sldMk cId="746058069" sldId="749"/>
            <ac:cxnSpMk id="14" creationId="{8E7B9063-9828-D995-4CCB-14FDB8150378}"/>
          </ac:cxnSpMkLst>
        </pc:cxnChg>
      </pc:sldChg>
      <pc:sldChg chg="addSp delSp modSp mod ord modTransition">
        <pc:chgData name="Hillman, Sam" userId="4d98075c-4de3-4a35-aedd-42aa2eafcbe1" providerId="ADAL" clId="{A3E6ECDA-252E-46A9-90C3-13F1506163A3}" dt="2026-02-04T11:09:15.442" v="13677" actId="478"/>
        <pc:sldMkLst>
          <pc:docMk/>
          <pc:sldMk cId="1692660653" sldId="751"/>
        </pc:sldMkLst>
        <pc:spChg chg="mod">
          <ac:chgData name="Hillman, Sam" userId="4d98075c-4de3-4a35-aedd-42aa2eafcbe1" providerId="ADAL" clId="{A3E6ECDA-252E-46A9-90C3-13F1506163A3}" dt="2026-02-03T20:45:44.275" v="11895" actId="20577"/>
          <ac:spMkLst>
            <pc:docMk/>
            <pc:sldMk cId="1692660653" sldId="751"/>
            <ac:spMk id="2" creationId="{ECF9FD4D-B449-F219-7265-441C02D713E4}"/>
          </ac:spMkLst>
        </pc:spChg>
        <pc:spChg chg="del">
          <ac:chgData name="Hillman, Sam" userId="4d98075c-4de3-4a35-aedd-42aa2eafcbe1" providerId="ADAL" clId="{A3E6ECDA-252E-46A9-90C3-13F1506163A3}" dt="2026-02-03T20:42:34.327" v="11835" actId="478"/>
          <ac:spMkLst>
            <pc:docMk/>
            <pc:sldMk cId="1692660653" sldId="751"/>
            <ac:spMk id="3" creationId="{4942EBDE-EA7C-B4B6-1629-8BC0EA0F717B}"/>
          </ac:spMkLst>
        </pc:spChg>
        <pc:spChg chg="del">
          <ac:chgData name="Hillman, Sam" userId="4d98075c-4de3-4a35-aedd-42aa2eafcbe1" providerId="ADAL" clId="{A3E6ECDA-252E-46A9-90C3-13F1506163A3}" dt="2026-02-04T11:09:15.442" v="13677" actId="478"/>
          <ac:spMkLst>
            <pc:docMk/>
            <pc:sldMk cId="1692660653" sldId="751"/>
            <ac:spMk id="5" creationId="{78441AC7-17AA-25BD-4475-869CDA4A4096}"/>
          </ac:spMkLst>
        </pc:spChg>
        <pc:spChg chg="del">
          <ac:chgData name="Hillman, Sam" userId="4d98075c-4de3-4a35-aedd-42aa2eafcbe1" providerId="ADAL" clId="{A3E6ECDA-252E-46A9-90C3-13F1506163A3}" dt="2026-02-03T20:42:28.405" v="11830" actId="478"/>
          <ac:spMkLst>
            <pc:docMk/>
            <pc:sldMk cId="1692660653" sldId="751"/>
            <ac:spMk id="10" creationId="{A12FA53E-C424-CB44-14D2-2E5C6B3027BF}"/>
          </ac:spMkLst>
        </pc:spChg>
        <pc:spChg chg="del mod">
          <ac:chgData name="Hillman, Sam" userId="4d98075c-4de3-4a35-aedd-42aa2eafcbe1" providerId="ADAL" clId="{A3E6ECDA-252E-46A9-90C3-13F1506163A3}" dt="2026-02-03T20:42:32.176" v="11833" actId="478"/>
          <ac:spMkLst>
            <pc:docMk/>
            <pc:sldMk cId="1692660653" sldId="751"/>
            <ac:spMk id="11" creationId="{C40EBA45-0AE6-663E-E13F-F0E1FD91C9CF}"/>
          </ac:spMkLst>
        </pc:spChg>
        <pc:spChg chg="del">
          <ac:chgData name="Hillman, Sam" userId="4d98075c-4de3-4a35-aedd-42aa2eafcbe1" providerId="ADAL" clId="{A3E6ECDA-252E-46A9-90C3-13F1506163A3}" dt="2026-02-03T20:42:30.447" v="11831" actId="478"/>
          <ac:spMkLst>
            <pc:docMk/>
            <pc:sldMk cId="1692660653" sldId="751"/>
            <ac:spMk id="12" creationId="{B04DFBCF-15DF-D600-B4A6-A6207CA40794}"/>
          </ac:spMkLst>
        </pc:spChg>
        <pc:spChg chg="del">
          <ac:chgData name="Hillman, Sam" userId="4d98075c-4de3-4a35-aedd-42aa2eafcbe1" providerId="ADAL" clId="{A3E6ECDA-252E-46A9-90C3-13F1506163A3}" dt="2026-02-03T20:42:33.358" v="11834" actId="478"/>
          <ac:spMkLst>
            <pc:docMk/>
            <pc:sldMk cId="1692660653" sldId="751"/>
            <ac:spMk id="13" creationId="{7BE5556E-4E53-5F2A-1647-492C0C7B3B80}"/>
          </ac:spMkLst>
        </pc:spChg>
        <pc:spChg chg="del">
          <ac:chgData name="Hillman, Sam" userId="4d98075c-4de3-4a35-aedd-42aa2eafcbe1" providerId="ADAL" clId="{A3E6ECDA-252E-46A9-90C3-13F1506163A3}" dt="2026-02-03T20:42:27.660" v="11829" actId="478"/>
          <ac:spMkLst>
            <pc:docMk/>
            <pc:sldMk cId="1692660653" sldId="751"/>
            <ac:spMk id="14" creationId="{B2F73445-9DBD-D850-041F-CE2281E4C2EF}"/>
          </ac:spMkLst>
        </pc:spChg>
        <pc:spChg chg="mod">
          <ac:chgData name="Hillman, Sam" userId="4d98075c-4de3-4a35-aedd-42aa2eafcbe1" providerId="ADAL" clId="{A3E6ECDA-252E-46A9-90C3-13F1506163A3}" dt="2026-02-03T20:43:33.348" v="11845" actId="1076"/>
          <ac:spMkLst>
            <pc:docMk/>
            <pc:sldMk cId="1692660653" sldId="751"/>
            <ac:spMk id="15" creationId="{ABEC3FD8-7BDE-71CA-6930-B5EE47F52A01}"/>
          </ac:spMkLst>
        </pc:spChg>
        <pc:spChg chg="mod">
          <ac:chgData name="Hillman, Sam" userId="4d98075c-4de3-4a35-aedd-42aa2eafcbe1" providerId="ADAL" clId="{A3E6ECDA-252E-46A9-90C3-13F1506163A3}" dt="2026-02-03T20:43:33.348" v="11845" actId="1076"/>
          <ac:spMkLst>
            <pc:docMk/>
            <pc:sldMk cId="1692660653" sldId="751"/>
            <ac:spMk id="20" creationId="{6A72E389-D2D1-4FB2-E4E7-EEBA018D6385}"/>
          </ac:spMkLst>
        </pc:spChg>
        <pc:spChg chg="mod">
          <ac:chgData name="Hillman, Sam" userId="4d98075c-4de3-4a35-aedd-42aa2eafcbe1" providerId="ADAL" clId="{A3E6ECDA-252E-46A9-90C3-13F1506163A3}" dt="2026-02-03T20:43:33.348" v="11845" actId="1076"/>
          <ac:spMkLst>
            <pc:docMk/>
            <pc:sldMk cId="1692660653" sldId="751"/>
            <ac:spMk id="21" creationId="{4A05C6F5-177B-E4FC-E608-27D20573A320}"/>
          </ac:spMkLst>
        </pc:spChg>
        <pc:spChg chg="mod">
          <ac:chgData name="Hillman, Sam" userId="4d98075c-4de3-4a35-aedd-42aa2eafcbe1" providerId="ADAL" clId="{A3E6ECDA-252E-46A9-90C3-13F1506163A3}" dt="2026-02-03T20:43:33.348" v="11845" actId="1076"/>
          <ac:spMkLst>
            <pc:docMk/>
            <pc:sldMk cId="1692660653" sldId="751"/>
            <ac:spMk id="22" creationId="{11019B61-1F0E-A306-5F34-0243BD6F2F10}"/>
          </ac:spMkLst>
        </pc:spChg>
        <pc:spChg chg="mod">
          <ac:chgData name="Hillman, Sam" userId="4d98075c-4de3-4a35-aedd-42aa2eafcbe1" providerId="ADAL" clId="{A3E6ECDA-252E-46A9-90C3-13F1506163A3}" dt="2026-02-03T20:43:33.348" v="11845" actId="1076"/>
          <ac:spMkLst>
            <pc:docMk/>
            <pc:sldMk cId="1692660653" sldId="751"/>
            <ac:spMk id="23" creationId="{7D45FCE5-7E5C-C41D-01D7-406B6EF5F452}"/>
          </ac:spMkLst>
        </pc:spChg>
        <pc:spChg chg="mod">
          <ac:chgData name="Hillman, Sam" userId="4d98075c-4de3-4a35-aedd-42aa2eafcbe1" providerId="ADAL" clId="{A3E6ECDA-252E-46A9-90C3-13F1506163A3}" dt="2026-02-03T20:43:33.348" v="11845" actId="1076"/>
          <ac:spMkLst>
            <pc:docMk/>
            <pc:sldMk cId="1692660653" sldId="751"/>
            <ac:spMk id="24" creationId="{4EFA0E43-8619-B186-44E2-AEA2B39A4BA6}"/>
          </ac:spMkLst>
        </pc:spChg>
        <pc:spChg chg="mod">
          <ac:chgData name="Hillman, Sam" userId="4d98075c-4de3-4a35-aedd-42aa2eafcbe1" providerId="ADAL" clId="{A3E6ECDA-252E-46A9-90C3-13F1506163A3}" dt="2026-02-03T20:43:33.348" v="11845" actId="1076"/>
          <ac:spMkLst>
            <pc:docMk/>
            <pc:sldMk cId="1692660653" sldId="751"/>
            <ac:spMk id="25" creationId="{2FBAD805-AD11-E962-8F8F-A29AE0BA9085}"/>
          </ac:spMkLst>
        </pc:spChg>
        <pc:spChg chg="mod">
          <ac:chgData name="Hillman, Sam" userId="4d98075c-4de3-4a35-aedd-42aa2eafcbe1" providerId="ADAL" clId="{A3E6ECDA-252E-46A9-90C3-13F1506163A3}" dt="2026-02-03T20:43:37.271" v="11846"/>
          <ac:spMkLst>
            <pc:docMk/>
            <pc:sldMk cId="1692660653" sldId="751"/>
            <ac:spMk id="27" creationId="{F6F5518B-3D3E-C6AF-5D12-5D37653139E4}"/>
          </ac:spMkLst>
        </pc:spChg>
        <pc:spChg chg="mod">
          <ac:chgData name="Hillman, Sam" userId="4d98075c-4de3-4a35-aedd-42aa2eafcbe1" providerId="ADAL" clId="{A3E6ECDA-252E-46A9-90C3-13F1506163A3}" dt="2026-02-03T20:44:54.157" v="11872" actId="164"/>
          <ac:spMkLst>
            <pc:docMk/>
            <pc:sldMk cId="1692660653" sldId="751"/>
            <ac:spMk id="29" creationId="{954558B6-F4EA-4B46-8227-8D03F241391A}"/>
          </ac:spMkLst>
        </pc:spChg>
        <pc:spChg chg="mod">
          <ac:chgData name="Hillman, Sam" userId="4d98075c-4de3-4a35-aedd-42aa2eafcbe1" providerId="ADAL" clId="{A3E6ECDA-252E-46A9-90C3-13F1506163A3}" dt="2026-02-03T20:44:54.157" v="11872" actId="164"/>
          <ac:spMkLst>
            <pc:docMk/>
            <pc:sldMk cId="1692660653" sldId="751"/>
            <ac:spMk id="30" creationId="{096A36F7-1902-71B0-C2BC-5710396E22B3}"/>
          </ac:spMkLst>
        </pc:spChg>
        <pc:spChg chg="mod">
          <ac:chgData name="Hillman, Sam" userId="4d98075c-4de3-4a35-aedd-42aa2eafcbe1" providerId="ADAL" clId="{A3E6ECDA-252E-46A9-90C3-13F1506163A3}" dt="2026-02-03T20:43:37.271" v="11846"/>
          <ac:spMkLst>
            <pc:docMk/>
            <pc:sldMk cId="1692660653" sldId="751"/>
            <ac:spMk id="31" creationId="{468C2675-A4EE-A847-0CE6-31644F28DEE0}"/>
          </ac:spMkLst>
        </pc:spChg>
        <pc:spChg chg="mod">
          <ac:chgData name="Hillman, Sam" userId="4d98075c-4de3-4a35-aedd-42aa2eafcbe1" providerId="ADAL" clId="{A3E6ECDA-252E-46A9-90C3-13F1506163A3}" dt="2026-02-03T20:43:37.271" v="11846"/>
          <ac:spMkLst>
            <pc:docMk/>
            <pc:sldMk cId="1692660653" sldId="751"/>
            <ac:spMk id="32" creationId="{EAC03786-C4E6-2806-3291-D1617B88D313}"/>
          </ac:spMkLst>
        </pc:spChg>
        <pc:spChg chg="mod">
          <ac:chgData name="Hillman, Sam" userId="4d98075c-4de3-4a35-aedd-42aa2eafcbe1" providerId="ADAL" clId="{A3E6ECDA-252E-46A9-90C3-13F1506163A3}" dt="2026-02-03T20:44:54.157" v="11872" actId="164"/>
          <ac:spMkLst>
            <pc:docMk/>
            <pc:sldMk cId="1692660653" sldId="751"/>
            <ac:spMk id="33" creationId="{60107B0D-FA66-14B3-F3AD-A1BBB120FA9C}"/>
          </ac:spMkLst>
        </pc:spChg>
        <pc:spChg chg="mod">
          <ac:chgData name="Hillman, Sam" userId="4d98075c-4de3-4a35-aedd-42aa2eafcbe1" providerId="ADAL" clId="{A3E6ECDA-252E-46A9-90C3-13F1506163A3}" dt="2026-02-03T20:43:37.271" v="11846"/>
          <ac:spMkLst>
            <pc:docMk/>
            <pc:sldMk cId="1692660653" sldId="751"/>
            <ac:spMk id="34" creationId="{13DE6323-ECB0-F650-95A8-6FCD85800A28}"/>
          </ac:spMkLst>
        </pc:spChg>
        <pc:spChg chg="mod">
          <ac:chgData name="Hillman, Sam" userId="4d98075c-4de3-4a35-aedd-42aa2eafcbe1" providerId="ADAL" clId="{A3E6ECDA-252E-46A9-90C3-13F1506163A3}" dt="2026-02-03T20:43:37.271" v="11846"/>
          <ac:spMkLst>
            <pc:docMk/>
            <pc:sldMk cId="1692660653" sldId="751"/>
            <ac:spMk id="35" creationId="{43676F0D-C0AF-400B-64A3-CAFEAAB38837}"/>
          </ac:spMkLst>
        </pc:spChg>
        <pc:spChg chg="mod">
          <ac:chgData name="Hillman, Sam" userId="4d98075c-4de3-4a35-aedd-42aa2eafcbe1" providerId="ADAL" clId="{A3E6ECDA-252E-46A9-90C3-13F1506163A3}" dt="2026-02-03T20:43:37.271" v="11846"/>
          <ac:spMkLst>
            <pc:docMk/>
            <pc:sldMk cId="1692660653" sldId="751"/>
            <ac:spMk id="36" creationId="{40BF73B2-C51C-440D-6A79-E597A14F7CB4}"/>
          </ac:spMkLst>
        </pc:spChg>
        <pc:spChg chg="mod">
          <ac:chgData name="Hillman, Sam" userId="4d98075c-4de3-4a35-aedd-42aa2eafcbe1" providerId="ADAL" clId="{A3E6ECDA-252E-46A9-90C3-13F1506163A3}" dt="2026-02-03T20:43:37.271" v="11846"/>
          <ac:spMkLst>
            <pc:docMk/>
            <pc:sldMk cId="1692660653" sldId="751"/>
            <ac:spMk id="38" creationId="{E348484E-49F1-5419-BF99-C71DB310F755}"/>
          </ac:spMkLst>
        </pc:spChg>
        <pc:spChg chg="mod">
          <ac:chgData name="Hillman, Sam" userId="4d98075c-4de3-4a35-aedd-42aa2eafcbe1" providerId="ADAL" clId="{A3E6ECDA-252E-46A9-90C3-13F1506163A3}" dt="2026-02-03T20:43:42.721" v="11849"/>
          <ac:spMkLst>
            <pc:docMk/>
            <pc:sldMk cId="1692660653" sldId="751"/>
            <ac:spMk id="43" creationId="{F0A90575-FC3E-305A-E2BB-FCFBECCF7F80}"/>
          </ac:spMkLst>
        </pc:spChg>
        <pc:spChg chg="mod">
          <ac:chgData name="Hillman, Sam" userId="4d98075c-4de3-4a35-aedd-42aa2eafcbe1" providerId="ADAL" clId="{A3E6ECDA-252E-46A9-90C3-13F1506163A3}" dt="2026-02-03T20:43:42.721" v="11849"/>
          <ac:spMkLst>
            <pc:docMk/>
            <pc:sldMk cId="1692660653" sldId="751"/>
            <ac:spMk id="44" creationId="{5FFCF4E6-481F-D749-C7CB-58D35B0D339D}"/>
          </ac:spMkLst>
        </pc:spChg>
        <pc:spChg chg="mod">
          <ac:chgData name="Hillman, Sam" userId="4d98075c-4de3-4a35-aedd-42aa2eafcbe1" providerId="ADAL" clId="{A3E6ECDA-252E-46A9-90C3-13F1506163A3}" dt="2026-02-03T20:43:42.721" v="11849"/>
          <ac:spMkLst>
            <pc:docMk/>
            <pc:sldMk cId="1692660653" sldId="751"/>
            <ac:spMk id="45" creationId="{B6B22A78-0EEA-000A-0730-2993D9F1978E}"/>
          </ac:spMkLst>
        </pc:spChg>
        <pc:spChg chg="mod">
          <ac:chgData name="Hillman, Sam" userId="4d98075c-4de3-4a35-aedd-42aa2eafcbe1" providerId="ADAL" clId="{A3E6ECDA-252E-46A9-90C3-13F1506163A3}" dt="2026-02-03T20:43:42.721" v="11849"/>
          <ac:spMkLst>
            <pc:docMk/>
            <pc:sldMk cId="1692660653" sldId="751"/>
            <ac:spMk id="46" creationId="{64F418E1-6E0A-243A-639D-253658FE6681}"/>
          </ac:spMkLst>
        </pc:spChg>
        <pc:spChg chg="mod">
          <ac:chgData name="Hillman, Sam" userId="4d98075c-4de3-4a35-aedd-42aa2eafcbe1" providerId="ADAL" clId="{A3E6ECDA-252E-46A9-90C3-13F1506163A3}" dt="2026-02-03T20:43:42.721" v="11849"/>
          <ac:spMkLst>
            <pc:docMk/>
            <pc:sldMk cId="1692660653" sldId="751"/>
            <ac:spMk id="47" creationId="{A85C6992-4C8F-2CB8-80B1-1EC7C50D62EA}"/>
          </ac:spMkLst>
        </pc:spChg>
        <pc:spChg chg="mod">
          <ac:chgData name="Hillman, Sam" userId="4d98075c-4de3-4a35-aedd-42aa2eafcbe1" providerId="ADAL" clId="{A3E6ECDA-252E-46A9-90C3-13F1506163A3}" dt="2026-02-03T20:43:42.721" v="11849"/>
          <ac:spMkLst>
            <pc:docMk/>
            <pc:sldMk cId="1692660653" sldId="751"/>
            <ac:spMk id="48" creationId="{AD9AAEFB-7927-AA9C-663D-E8B218C43449}"/>
          </ac:spMkLst>
        </pc:spChg>
        <pc:spChg chg="mod">
          <ac:chgData name="Hillman, Sam" userId="4d98075c-4de3-4a35-aedd-42aa2eafcbe1" providerId="ADAL" clId="{A3E6ECDA-252E-46A9-90C3-13F1506163A3}" dt="2026-02-03T20:43:42.721" v="11849"/>
          <ac:spMkLst>
            <pc:docMk/>
            <pc:sldMk cId="1692660653" sldId="751"/>
            <ac:spMk id="50" creationId="{F1661092-AA67-0ED5-1E22-007E1969B435}"/>
          </ac:spMkLst>
        </pc:spChg>
        <pc:spChg chg="mod">
          <ac:chgData name="Hillman, Sam" userId="4d98075c-4de3-4a35-aedd-42aa2eafcbe1" providerId="ADAL" clId="{A3E6ECDA-252E-46A9-90C3-13F1506163A3}" dt="2026-02-03T20:44:24.129" v="11861"/>
          <ac:spMkLst>
            <pc:docMk/>
            <pc:sldMk cId="1692660653" sldId="751"/>
            <ac:spMk id="54" creationId="{60DEFDF5-CCB2-3242-2F5D-37D805334C87}"/>
          </ac:spMkLst>
        </pc:spChg>
        <pc:spChg chg="mod">
          <ac:chgData name="Hillman, Sam" userId="4d98075c-4de3-4a35-aedd-42aa2eafcbe1" providerId="ADAL" clId="{A3E6ECDA-252E-46A9-90C3-13F1506163A3}" dt="2026-02-03T20:44:24.129" v="11861"/>
          <ac:spMkLst>
            <pc:docMk/>
            <pc:sldMk cId="1692660653" sldId="751"/>
            <ac:spMk id="55" creationId="{1B4E7FB2-E1A3-4462-3F95-7C94AB7EA5FA}"/>
          </ac:spMkLst>
        </pc:spChg>
        <pc:spChg chg="mod">
          <ac:chgData name="Hillman, Sam" userId="4d98075c-4de3-4a35-aedd-42aa2eafcbe1" providerId="ADAL" clId="{A3E6ECDA-252E-46A9-90C3-13F1506163A3}" dt="2026-02-03T20:44:24.129" v="11861"/>
          <ac:spMkLst>
            <pc:docMk/>
            <pc:sldMk cId="1692660653" sldId="751"/>
            <ac:spMk id="56" creationId="{74DFF73D-4EA9-AECD-E735-423095CBBF89}"/>
          </ac:spMkLst>
        </pc:spChg>
        <pc:spChg chg="mod">
          <ac:chgData name="Hillman, Sam" userId="4d98075c-4de3-4a35-aedd-42aa2eafcbe1" providerId="ADAL" clId="{A3E6ECDA-252E-46A9-90C3-13F1506163A3}" dt="2026-02-03T20:44:24.129" v="11861"/>
          <ac:spMkLst>
            <pc:docMk/>
            <pc:sldMk cId="1692660653" sldId="751"/>
            <ac:spMk id="57" creationId="{6171E20C-F85A-9A1A-BDCC-ACB93814AB78}"/>
          </ac:spMkLst>
        </pc:spChg>
        <pc:spChg chg="mod">
          <ac:chgData name="Hillman, Sam" userId="4d98075c-4de3-4a35-aedd-42aa2eafcbe1" providerId="ADAL" clId="{A3E6ECDA-252E-46A9-90C3-13F1506163A3}" dt="2026-02-03T20:44:24.129" v="11861"/>
          <ac:spMkLst>
            <pc:docMk/>
            <pc:sldMk cId="1692660653" sldId="751"/>
            <ac:spMk id="58" creationId="{3DE5D9E8-15F7-0FE7-21A8-45454AA626E2}"/>
          </ac:spMkLst>
        </pc:spChg>
        <pc:spChg chg="mod">
          <ac:chgData name="Hillman, Sam" userId="4d98075c-4de3-4a35-aedd-42aa2eafcbe1" providerId="ADAL" clId="{A3E6ECDA-252E-46A9-90C3-13F1506163A3}" dt="2026-02-03T20:44:24.129" v="11861"/>
          <ac:spMkLst>
            <pc:docMk/>
            <pc:sldMk cId="1692660653" sldId="751"/>
            <ac:spMk id="59" creationId="{97D53869-A99C-0A0B-1868-37073D912AC7}"/>
          </ac:spMkLst>
        </pc:spChg>
        <pc:spChg chg="mod">
          <ac:chgData name="Hillman, Sam" userId="4d98075c-4de3-4a35-aedd-42aa2eafcbe1" providerId="ADAL" clId="{A3E6ECDA-252E-46A9-90C3-13F1506163A3}" dt="2026-02-03T20:44:24.129" v="11861"/>
          <ac:spMkLst>
            <pc:docMk/>
            <pc:sldMk cId="1692660653" sldId="751"/>
            <ac:spMk id="61" creationId="{14E33D80-8B9A-60B2-6523-8756E36E7083}"/>
          </ac:spMkLst>
        </pc:spChg>
        <pc:spChg chg="mod">
          <ac:chgData name="Hillman, Sam" userId="4d98075c-4de3-4a35-aedd-42aa2eafcbe1" providerId="ADAL" clId="{A3E6ECDA-252E-46A9-90C3-13F1506163A3}" dt="2026-02-03T20:44:54.839" v="11873"/>
          <ac:spMkLst>
            <pc:docMk/>
            <pc:sldMk cId="1692660653" sldId="751"/>
            <ac:spMk id="5125" creationId="{F531ED40-DC07-3AED-1BC8-702F791D0FA9}"/>
          </ac:spMkLst>
        </pc:spChg>
        <pc:spChg chg="mod">
          <ac:chgData name="Hillman, Sam" userId="4d98075c-4de3-4a35-aedd-42aa2eafcbe1" providerId="ADAL" clId="{A3E6ECDA-252E-46A9-90C3-13F1506163A3}" dt="2026-02-03T20:44:54.839" v="11873"/>
          <ac:spMkLst>
            <pc:docMk/>
            <pc:sldMk cId="1692660653" sldId="751"/>
            <ac:spMk id="5126" creationId="{7B4DBA1A-DBC5-B310-E3B9-E34126BDEA58}"/>
          </ac:spMkLst>
        </pc:spChg>
        <pc:spChg chg="mod">
          <ac:chgData name="Hillman, Sam" userId="4d98075c-4de3-4a35-aedd-42aa2eafcbe1" providerId="ADAL" clId="{A3E6ECDA-252E-46A9-90C3-13F1506163A3}" dt="2026-02-03T20:44:54.839" v="11873"/>
          <ac:spMkLst>
            <pc:docMk/>
            <pc:sldMk cId="1692660653" sldId="751"/>
            <ac:spMk id="5127" creationId="{10101AAF-A5F0-AF9E-C296-E78DDFB08D92}"/>
          </ac:spMkLst>
        </pc:spChg>
        <pc:spChg chg="mod">
          <ac:chgData name="Hillman, Sam" userId="4d98075c-4de3-4a35-aedd-42aa2eafcbe1" providerId="ADAL" clId="{A3E6ECDA-252E-46A9-90C3-13F1506163A3}" dt="2026-02-03T20:44:54.839" v="11873"/>
          <ac:spMkLst>
            <pc:docMk/>
            <pc:sldMk cId="1692660653" sldId="751"/>
            <ac:spMk id="5130" creationId="{4576ACE1-B01F-B87C-DF73-65EE3CC0A897}"/>
          </ac:spMkLst>
        </pc:spChg>
        <pc:spChg chg="mod">
          <ac:chgData name="Hillman, Sam" userId="4d98075c-4de3-4a35-aedd-42aa2eafcbe1" providerId="ADAL" clId="{A3E6ECDA-252E-46A9-90C3-13F1506163A3}" dt="2026-02-03T20:44:54.839" v="11873"/>
          <ac:spMkLst>
            <pc:docMk/>
            <pc:sldMk cId="1692660653" sldId="751"/>
            <ac:spMk id="5131" creationId="{9DF30C6F-40B2-C60C-1068-1568C39EE9EF}"/>
          </ac:spMkLst>
        </pc:spChg>
        <pc:spChg chg="mod">
          <ac:chgData name="Hillman, Sam" userId="4d98075c-4de3-4a35-aedd-42aa2eafcbe1" providerId="ADAL" clId="{A3E6ECDA-252E-46A9-90C3-13F1506163A3}" dt="2026-02-03T20:44:54.839" v="11873"/>
          <ac:spMkLst>
            <pc:docMk/>
            <pc:sldMk cId="1692660653" sldId="751"/>
            <ac:spMk id="5132" creationId="{8D9030AA-639E-3589-9BCE-AE7EE1CA32AF}"/>
          </ac:spMkLst>
        </pc:spChg>
        <pc:spChg chg="mod">
          <ac:chgData name="Hillman, Sam" userId="4d98075c-4de3-4a35-aedd-42aa2eafcbe1" providerId="ADAL" clId="{A3E6ECDA-252E-46A9-90C3-13F1506163A3}" dt="2026-02-03T20:44:54.839" v="11873"/>
          <ac:spMkLst>
            <pc:docMk/>
            <pc:sldMk cId="1692660653" sldId="751"/>
            <ac:spMk id="5133" creationId="{1E1E659E-5687-ADFA-8C14-4E3C66D720DD}"/>
          </ac:spMkLst>
        </pc:spChg>
        <pc:spChg chg="mod">
          <ac:chgData name="Hillman, Sam" userId="4d98075c-4de3-4a35-aedd-42aa2eafcbe1" providerId="ADAL" clId="{A3E6ECDA-252E-46A9-90C3-13F1506163A3}" dt="2026-02-03T20:44:54.839" v="11873"/>
          <ac:spMkLst>
            <pc:docMk/>
            <pc:sldMk cId="1692660653" sldId="751"/>
            <ac:spMk id="5134" creationId="{5E79A0AE-6596-2C9A-C452-783FB51EDC27}"/>
          </ac:spMkLst>
        </pc:spChg>
        <pc:spChg chg="mod">
          <ac:chgData name="Hillman, Sam" userId="4d98075c-4de3-4a35-aedd-42aa2eafcbe1" providerId="ADAL" clId="{A3E6ECDA-252E-46A9-90C3-13F1506163A3}" dt="2026-02-03T20:44:54.839" v="11873"/>
          <ac:spMkLst>
            <pc:docMk/>
            <pc:sldMk cId="1692660653" sldId="751"/>
            <ac:spMk id="5135" creationId="{6F20709C-D4C2-DF04-58F3-88149740621D}"/>
          </ac:spMkLst>
        </pc:spChg>
        <pc:spChg chg="mod">
          <ac:chgData name="Hillman, Sam" userId="4d98075c-4de3-4a35-aedd-42aa2eafcbe1" providerId="ADAL" clId="{A3E6ECDA-252E-46A9-90C3-13F1506163A3}" dt="2026-02-03T20:44:54.839" v="11873"/>
          <ac:spMkLst>
            <pc:docMk/>
            <pc:sldMk cId="1692660653" sldId="751"/>
            <ac:spMk id="5137" creationId="{B76E202F-C4FA-1C6B-E088-D7C5E63335DB}"/>
          </ac:spMkLst>
        </pc:spChg>
        <pc:spChg chg="add mod">
          <ac:chgData name="Hillman, Sam" userId="4d98075c-4de3-4a35-aedd-42aa2eafcbe1" providerId="ADAL" clId="{A3E6ECDA-252E-46A9-90C3-13F1506163A3}" dt="2026-02-03T21:02:43.263" v="12285" actId="164"/>
          <ac:spMkLst>
            <pc:docMk/>
            <pc:sldMk cId="1692660653" sldId="751"/>
            <ac:spMk id="5139" creationId="{64ABBB35-7AF1-8BAA-184A-895F6B91E4E9}"/>
          </ac:spMkLst>
        </pc:spChg>
        <pc:spChg chg="add mod">
          <ac:chgData name="Hillman, Sam" userId="4d98075c-4de3-4a35-aedd-42aa2eafcbe1" providerId="ADAL" clId="{A3E6ECDA-252E-46A9-90C3-13F1506163A3}" dt="2026-02-03T21:02:43.263" v="12285" actId="164"/>
          <ac:spMkLst>
            <pc:docMk/>
            <pc:sldMk cId="1692660653" sldId="751"/>
            <ac:spMk id="5140" creationId="{81B296A7-A652-A62A-F0A9-4C74E22B1455}"/>
          </ac:spMkLst>
        </pc:spChg>
        <pc:spChg chg="add mod">
          <ac:chgData name="Hillman, Sam" userId="4d98075c-4de3-4a35-aedd-42aa2eafcbe1" providerId="ADAL" clId="{A3E6ECDA-252E-46A9-90C3-13F1506163A3}" dt="2026-02-03T21:02:43.263" v="12285" actId="164"/>
          <ac:spMkLst>
            <pc:docMk/>
            <pc:sldMk cId="1692660653" sldId="751"/>
            <ac:spMk id="5141" creationId="{19624142-FD51-ACA7-B3ED-2ABF6295DE62}"/>
          </ac:spMkLst>
        </pc:spChg>
        <pc:grpChg chg="mod">
          <ac:chgData name="Hillman, Sam" userId="4d98075c-4de3-4a35-aedd-42aa2eafcbe1" providerId="ADAL" clId="{A3E6ECDA-252E-46A9-90C3-13F1506163A3}" dt="2026-02-03T20:43:37.271" v="11846"/>
          <ac:grpSpMkLst>
            <pc:docMk/>
            <pc:sldMk cId="1692660653" sldId="751"/>
            <ac:grpSpMk id="17" creationId="{1689BE26-8FA6-C99B-1EE0-DDC0A61B4835}"/>
          </ac:grpSpMkLst>
        </pc:grpChg>
        <pc:grpChg chg="mod">
          <ac:chgData name="Hillman, Sam" userId="4d98075c-4de3-4a35-aedd-42aa2eafcbe1" providerId="ADAL" clId="{A3E6ECDA-252E-46A9-90C3-13F1506163A3}" dt="2026-02-03T20:43:33.348" v="11845" actId="1076"/>
          <ac:grpSpMkLst>
            <pc:docMk/>
            <pc:sldMk cId="1692660653" sldId="751"/>
            <ac:grpSpMk id="19" creationId="{DAB7DC7D-9B32-CC98-2598-C7CDC5CDF28F}"/>
          </ac:grpSpMkLst>
        </pc:grpChg>
        <pc:grpChg chg="add del mod">
          <ac:chgData name="Hillman, Sam" userId="4d98075c-4de3-4a35-aedd-42aa2eafcbe1" providerId="ADAL" clId="{A3E6ECDA-252E-46A9-90C3-13F1506163A3}" dt="2026-02-03T20:44:54.157" v="11872" actId="164"/>
          <ac:grpSpMkLst>
            <pc:docMk/>
            <pc:sldMk cId="1692660653" sldId="751"/>
            <ac:grpSpMk id="26" creationId="{0DD7F1AB-EDAF-EC81-603E-D099BF7120A9}"/>
          </ac:grpSpMkLst>
        </pc:grpChg>
        <pc:grpChg chg="add mod">
          <ac:chgData name="Hillman, Sam" userId="4d98075c-4de3-4a35-aedd-42aa2eafcbe1" providerId="ADAL" clId="{A3E6ECDA-252E-46A9-90C3-13F1506163A3}" dt="2026-02-03T20:43:42.721" v="11849"/>
          <ac:grpSpMkLst>
            <pc:docMk/>
            <pc:sldMk cId="1692660653" sldId="751"/>
            <ac:grpSpMk id="40" creationId="{64E772FB-AAD6-0561-9AAE-A0203BE078CE}"/>
          </ac:grpSpMkLst>
        </pc:grpChg>
        <pc:grpChg chg="add mod">
          <ac:chgData name="Hillman, Sam" userId="4d98075c-4de3-4a35-aedd-42aa2eafcbe1" providerId="ADAL" clId="{A3E6ECDA-252E-46A9-90C3-13F1506163A3}" dt="2026-02-03T20:44:24.129" v="11861"/>
          <ac:grpSpMkLst>
            <pc:docMk/>
            <pc:sldMk cId="1692660653" sldId="751"/>
            <ac:grpSpMk id="51" creationId="{2BEC187A-7571-D984-861C-6289CE24924E}"/>
          </ac:grpSpMkLst>
        </pc:grpChg>
        <pc:grpChg chg="add del mod">
          <ac:chgData name="Hillman, Sam" userId="4d98075c-4de3-4a35-aedd-42aa2eafcbe1" providerId="ADAL" clId="{A3E6ECDA-252E-46A9-90C3-13F1506163A3}" dt="2026-02-03T20:44:58.497" v="11876" actId="478"/>
          <ac:grpSpMkLst>
            <pc:docMk/>
            <pc:sldMk cId="1692660653" sldId="751"/>
            <ac:grpSpMk id="5120" creationId="{F6EB2BE2-B0E8-C0A5-4724-26920140DD2A}"/>
          </ac:grpSpMkLst>
        </pc:grpChg>
        <pc:grpChg chg="add mod">
          <ac:chgData name="Hillman, Sam" userId="4d98075c-4de3-4a35-aedd-42aa2eafcbe1" providerId="ADAL" clId="{A3E6ECDA-252E-46A9-90C3-13F1506163A3}" dt="2026-02-03T21:02:43.263" v="12285" actId="164"/>
          <ac:grpSpMkLst>
            <pc:docMk/>
            <pc:sldMk cId="1692660653" sldId="751"/>
            <ac:grpSpMk id="5142" creationId="{01A5CF40-23BE-FD28-9CFC-5D5BE6BE3BB8}"/>
          </ac:grpSpMkLst>
        </pc:grpChg>
        <pc:picChg chg="mod">
          <ac:chgData name="Hillman, Sam" userId="4d98075c-4de3-4a35-aedd-42aa2eafcbe1" providerId="ADAL" clId="{A3E6ECDA-252E-46A9-90C3-13F1506163A3}" dt="2026-02-03T20:43:33.348" v="11845" actId="1076"/>
          <ac:picMkLst>
            <pc:docMk/>
            <pc:sldMk cId="1692660653" sldId="751"/>
            <ac:picMk id="16" creationId="{A928E394-95E9-81F9-2053-13AB818649F6}"/>
          </ac:picMkLst>
        </pc:picChg>
        <pc:picChg chg="mod">
          <ac:chgData name="Hillman, Sam" userId="4d98075c-4de3-4a35-aedd-42aa2eafcbe1" providerId="ADAL" clId="{A3E6ECDA-252E-46A9-90C3-13F1506163A3}" dt="2026-02-03T20:43:37.271" v="11846"/>
          <ac:picMkLst>
            <pc:docMk/>
            <pc:sldMk cId="1692660653" sldId="751"/>
            <ac:picMk id="18" creationId="{D1A4E0F3-372E-3CFE-831D-70648C45205E}"/>
          </ac:picMkLst>
        </pc:picChg>
        <pc:picChg chg="mod">
          <ac:chgData name="Hillman, Sam" userId="4d98075c-4de3-4a35-aedd-42aa2eafcbe1" providerId="ADAL" clId="{A3E6ECDA-252E-46A9-90C3-13F1506163A3}" dt="2026-02-03T20:43:37.271" v="11846"/>
          <ac:picMkLst>
            <pc:docMk/>
            <pc:sldMk cId="1692660653" sldId="751"/>
            <ac:picMk id="37" creationId="{F8E84A25-0A82-3F59-0C9F-0A74BEBBA026}"/>
          </ac:picMkLst>
        </pc:picChg>
        <pc:picChg chg="add del mod">
          <ac:chgData name="Hillman, Sam" userId="4d98075c-4de3-4a35-aedd-42aa2eafcbe1" providerId="ADAL" clId="{A3E6ECDA-252E-46A9-90C3-13F1506163A3}" dt="2026-02-03T20:44:21.741" v="11860" actId="478"/>
          <ac:picMkLst>
            <pc:docMk/>
            <pc:sldMk cId="1692660653" sldId="751"/>
            <ac:picMk id="39" creationId="{2BDC84C5-0A7F-EB0B-346A-9BCBB7E75145}"/>
          </ac:picMkLst>
        </pc:picChg>
        <pc:picChg chg="mod">
          <ac:chgData name="Hillman, Sam" userId="4d98075c-4de3-4a35-aedd-42aa2eafcbe1" providerId="ADAL" clId="{A3E6ECDA-252E-46A9-90C3-13F1506163A3}" dt="2026-02-03T20:43:42.721" v="11849"/>
          <ac:picMkLst>
            <pc:docMk/>
            <pc:sldMk cId="1692660653" sldId="751"/>
            <ac:picMk id="42" creationId="{E52B4EB4-4C15-F023-816E-97D65494D601}"/>
          </ac:picMkLst>
        </pc:picChg>
        <pc:picChg chg="mod">
          <ac:chgData name="Hillman, Sam" userId="4d98075c-4de3-4a35-aedd-42aa2eafcbe1" providerId="ADAL" clId="{A3E6ECDA-252E-46A9-90C3-13F1506163A3}" dt="2026-02-03T20:43:42.721" v="11849"/>
          <ac:picMkLst>
            <pc:docMk/>
            <pc:sldMk cId="1692660653" sldId="751"/>
            <ac:picMk id="49" creationId="{0C587399-F0A1-C1C1-9369-B70F105F0E27}"/>
          </ac:picMkLst>
        </pc:picChg>
        <pc:picChg chg="mod">
          <ac:chgData name="Hillman, Sam" userId="4d98075c-4de3-4a35-aedd-42aa2eafcbe1" providerId="ADAL" clId="{A3E6ECDA-252E-46A9-90C3-13F1506163A3}" dt="2026-02-03T20:44:24.129" v="11861"/>
          <ac:picMkLst>
            <pc:docMk/>
            <pc:sldMk cId="1692660653" sldId="751"/>
            <ac:picMk id="53" creationId="{C6071DB6-5F09-DACC-8045-3D095E228319}"/>
          </ac:picMkLst>
        </pc:picChg>
        <pc:picChg chg="mod">
          <ac:chgData name="Hillman, Sam" userId="4d98075c-4de3-4a35-aedd-42aa2eafcbe1" providerId="ADAL" clId="{A3E6ECDA-252E-46A9-90C3-13F1506163A3}" dt="2026-02-03T20:44:24.129" v="11861"/>
          <ac:picMkLst>
            <pc:docMk/>
            <pc:sldMk cId="1692660653" sldId="751"/>
            <ac:picMk id="60" creationId="{2EC36B08-0493-2EAF-5B0C-1F4A79712362}"/>
          </ac:picMkLst>
        </pc:picChg>
        <pc:picChg chg="add del mod">
          <ac:chgData name="Hillman, Sam" userId="4d98075c-4de3-4a35-aedd-42aa2eafcbe1" providerId="ADAL" clId="{A3E6ECDA-252E-46A9-90C3-13F1506163A3}" dt="2026-02-03T20:44:36.296" v="11871" actId="478"/>
          <ac:picMkLst>
            <pc:docMk/>
            <pc:sldMk cId="1692660653" sldId="751"/>
            <ac:picMk id="63" creationId="{CDBC2E78-8975-84C3-B2BF-AC8E0E4593B4}"/>
          </ac:picMkLst>
        </pc:picChg>
        <pc:picChg chg="mod">
          <ac:chgData name="Hillman, Sam" userId="4d98075c-4de3-4a35-aedd-42aa2eafcbe1" providerId="ADAL" clId="{A3E6ECDA-252E-46A9-90C3-13F1506163A3}" dt="2026-02-03T20:43:33.348" v="11845" actId="1076"/>
          <ac:picMkLst>
            <pc:docMk/>
            <pc:sldMk cId="1692660653" sldId="751"/>
            <ac:picMk id="5124" creationId="{B901FD9A-2101-DDEF-9BB2-431A7F4A9452}"/>
          </ac:picMkLst>
        </pc:picChg>
        <pc:picChg chg="add mod">
          <ac:chgData name="Hillman, Sam" userId="4d98075c-4de3-4a35-aedd-42aa2eafcbe1" providerId="ADAL" clId="{A3E6ECDA-252E-46A9-90C3-13F1506163A3}" dt="2026-02-03T21:02:43.263" v="12285" actId="164"/>
          <ac:picMkLst>
            <pc:docMk/>
            <pc:sldMk cId="1692660653" sldId="751"/>
            <ac:picMk id="5138" creationId="{7D52CE70-E3CE-3857-FF54-EA23E191A7D6}"/>
          </ac:picMkLst>
        </pc:picChg>
        <pc:cxnChg chg="add del mod">
          <ac:chgData name="Hillman, Sam" userId="4d98075c-4de3-4a35-aedd-42aa2eafcbe1" providerId="ADAL" clId="{A3E6ECDA-252E-46A9-90C3-13F1506163A3}" dt="2026-02-03T20:44:54.157" v="11872" actId="164"/>
          <ac:cxnSpMkLst>
            <pc:docMk/>
            <pc:sldMk cId="1692660653" sldId="751"/>
            <ac:cxnSpMk id="28" creationId="{DFF419AC-67C4-A673-2D65-EB621BCDBBAE}"/>
          </ac:cxnSpMkLst>
        </pc:cxnChg>
      </pc:sldChg>
      <pc:sldChg chg="ord modTransition">
        <pc:chgData name="Hillman, Sam" userId="4d98075c-4de3-4a35-aedd-42aa2eafcbe1" providerId="ADAL" clId="{A3E6ECDA-252E-46A9-90C3-13F1506163A3}" dt="2026-02-03T16:35:46.639" v="8566"/>
        <pc:sldMkLst>
          <pc:docMk/>
          <pc:sldMk cId="1296518562" sldId="752"/>
        </pc:sldMkLst>
      </pc:sldChg>
      <pc:sldChg chg="ord modTransition">
        <pc:chgData name="Hillman, Sam" userId="4d98075c-4de3-4a35-aedd-42aa2eafcbe1" providerId="ADAL" clId="{A3E6ECDA-252E-46A9-90C3-13F1506163A3}" dt="2026-02-03T16:35:46.639" v="8566"/>
        <pc:sldMkLst>
          <pc:docMk/>
          <pc:sldMk cId="2622432159" sldId="753"/>
        </pc:sldMkLst>
      </pc:sldChg>
      <pc:sldChg chg="addSp modSp new ord modTransition">
        <pc:chgData name="Hillman, Sam" userId="4d98075c-4de3-4a35-aedd-42aa2eafcbe1" providerId="ADAL" clId="{A3E6ECDA-252E-46A9-90C3-13F1506163A3}" dt="2026-02-03T16:35:46.639" v="8566"/>
        <pc:sldMkLst>
          <pc:docMk/>
          <pc:sldMk cId="2888417082" sldId="755"/>
        </pc:sldMkLst>
        <pc:picChg chg="add mod">
          <ac:chgData name="Hillman, Sam" userId="4d98075c-4de3-4a35-aedd-42aa2eafcbe1" providerId="ADAL" clId="{A3E6ECDA-252E-46A9-90C3-13F1506163A3}" dt="2026-02-02T17:05:26.975" v="6811" actId="1076"/>
          <ac:picMkLst>
            <pc:docMk/>
            <pc:sldMk cId="2888417082" sldId="755"/>
            <ac:picMk id="2050" creationId="{68D55882-1321-AC1E-6CC6-BF012BD29ACD}"/>
          </ac:picMkLst>
        </pc:picChg>
      </pc:sldChg>
      <pc:sldChg chg="addSp delSp modSp new mod modTransition modNotesTx">
        <pc:chgData name="Hillman, Sam" userId="4d98075c-4de3-4a35-aedd-42aa2eafcbe1" providerId="ADAL" clId="{A3E6ECDA-252E-46A9-90C3-13F1506163A3}" dt="2026-02-04T10:56:48.397" v="13452" actId="478"/>
        <pc:sldMkLst>
          <pc:docMk/>
          <pc:sldMk cId="1848366008" sldId="756"/>
        </pc:sldMkLst>
        <pc:spChg chg="mod">
          <ac:chgData name="Hillman, Sam" userId="4d98075c-4de3-4a35-aedd-42aa2eafcbe1" providerId="ADAL" clId="{A3E6ECDA-252E-46A9-90C3-13F1506163A3}" dt="2026-02-02T17:15:14.558" v="7083" actId="20577"/>
          <ac:spMkLst>
            <pc:docMk/>
            <pc:sldMk cId="1848366008" sldId="756"/>
            <ac:spMk id="2" creationId="{8E79BF20-83D1-D3C9-729B-3143824E6A3F}"/>
          </ac:spMkLst>
        </pc:spChg>
        <pc:spChg chg="mod">
          <ac:chgData name="Hillman, Sam" userId="4d98075c-4de3-4a35-aedd-42aa2eafcbe1" providerId="ADAL" clId="{A3E6ECDA-252E-46A9-90C3-13F1506163A3}" dt="2026-02-03T16:27:19.798" v="8438" actId="20577"/>
          <ac:spMkLst>
            <pc:docMk/>
            <pc:sldMk cId="1848366008" sldId="756"/>
            <ac:spMk id="3" creationId="{76C6285B-0795-9068-49DA-85532B66BC03}"/>
          </ac:spMkLst>
        </pc:spChg>
        <pc:spChg chg="del">
          <ac:chgData name="Hillman, Sam" userId="4d98075c-4de3-4a35-aedd-42aa2eafcbe1" providerId="ADAL" clId="{A3E6ECDA-252E-46A9-90C3-13F1506163A3}" dt="2026-02-04T10:56:48.397" v="13452" actId="478"/>
          <ac:spMkLst>
            <pc:docMk/>
            <pc:sldMk cId="1848366008" sldId="756"/>
            <ac:spMk id="5" creationId="{AB8A3233-1E2B-7320-B645-EE9E1F586B4C}"/>
          </ac:spMkLst>
        </pc:spChg>
        <pc:spChg chg="add mod">
          <ac:chgData name="Hillman, Sam" userId="4d98075c-4de3-4a35-aedd-42aa2eafcbe1" providerId="ADAL" clId="{A3E6ECDA-252E-46A9-90C3-13F1506163A3}" dt="2026-02-03T16:27:28.623" v="8442" actId="20577"/>
          <ac:spMkLst>
            <pc:docMk/>
            <pc:sldMk cId="1848366008" sldId="756"/>
            <ac:spMk id="8" creationId="{E07B0425-1CA1-A3D4-8C88-A131A63B35FB}"/>
          </ac:spMkLst>
        </pc:spChg>
        <pc:spChg chg="add mod">
          <ac:chgData name="Hillman, Sam" userId="4d98075c-4de3-4a35-aedd-42aa2eafcbe1" providerId="ADAL" clId="{A3E6ECDA-252E-46A9-90C3-13F1506163A3}" dt="2026-02-03T16:26:14.455" v="8423" actId="164"/>
          <ac:spMkLst>
            <pc:docMk/>
            <pc:sldMk cId="1848366008" sldId="756"/>
            <ac:spMk id="9" creationId="{905BC3EB-964A-CEBC-8ADA-32A8DD869ABC}"/>
          </ac:spMkLst>
        </pc:spChg>
        <pc:spChg chg="add mod">
          <ac:chgData name="Hillman, Sam" userId="4d98075c-4de3-4a35-aedd-42aa2eafcbe1" providerId="ADAL" clId="{A3E6ECDA-252E-46A9-90C3-13F1506163A3}" dt="2026-02-03T16:26:14.455" v="8423" actId="164"/>
          <ac:spMkLst>
            <pc:docMk/>
            <pc:sldMk cId="1848366008" sldId="756"/>
            <ac:spMk id="10" creationId="{D0C2D711-D1C2-E5E5-F7A8-0A341A49B59E}"/>
          </ac:spMkLst>
        </pc:spChg>
        <pc:spChg chg="add mod">
          <ac:chgData name="Hillman, Sam" userId="4d98075c-4de3-4a35-aedd-42aa2eafcbe1" providerId="ADAL" clId="{A3E6ECDA-252E-46A9-90C3-13F1506163A3}" dt="2026-02-03T16:25:48.103" v="8418" actId="571"/>
          <ac:spMkLst>
            <pc:docMk/>
            <pc:sldMk cId="1848366008" sldId="756"/>
            <ac:spMk id="11" creationId="{11EB4342-DE3F-623A-DE75-D3BFCDD40E29}"/>
          </ac:spMkLst>
        </pc:spChg>
        <pc:spChg chg="add mod">
          <ac:chgData name="Hillman, Sam" userId="4d98075c-4de3-4a35-aedd-42aa2eafcbe1" providerId="ADAL" clId="{A3E6ECDA-252E-46A9-90C3-13F1506163A3}" dt="2026-02-03T16:25:48.103" v="8418" actId="571"/>
          <ac:spMkLst>
            <pc:docMk/>
            <pc:sldMk cId="1848366008" sldId="756"/>
            <ac:spMk id="12" creationId="{8746DF47-9268-7F99-066B-DB9E2AC11B1D}"/>
          </ac:spMkLst>
        </pc:spChg>
        <pc:grpChg chg="add mod">
          <ac:chgData name="Hillman, Sam" userId="4d98075c-4de3-4a35-aedd-42aa2eafcbe1" providerId="ADAL" clId="{A3E6ECDA-252E-46A9-90C3-13F1506163A3}" dt="2026-02-03T16:26:20.726" v="8426" actId="12788"/>
          <ac:grpSpMkLst>
            <pc:docMk/>
            <pc:sldMk cId="1848366008" sldId="756"/>
            <ac:grpSpMk id="13" creationId="{793E79A8-BAC6-8FFE-B527-B2D78D26EA90}"/>
          </ac:grpSpMkLst>
        </pc:grpChg>
      </pc:sldChg>
      <pc:sldChg chg="addSp delSp modSp add mod ord modTransition delAnim modNotesTx">
        <pc:chgData name="Hillman, Sam" userId="4d98075c-4de3-4a35-aedd-42aa2eafcbe1" providerId="ADAL" clId="{A3E6ECDA-252E-46A9-90C3-13F1506163A3}" dt="2026-02-03T16:35:46.639" v="8566"/>
        <pc:sldMkLst>
          <pc:docMk/>
          <pc:sldMk cId="3823748492" sldId="757"/>
        </pc:sldMkLst>
        <pc:spChg chg="mod">
          <ac:chgData name="Hillman, Sam" userId="4d98075c-4de3-4a35-aedd-42aa2eafcbe1" providerId="ADAL" clId="{A3E6ECDA-252E-46A9-90C3-13F1506163A3}" dt="2026-02-03T16:32:27.940" v="8497" actId="20577"/>
          <ac:spMkLst>
            <pc:docMk/>
            <pc:sldMk cId="3823748492" sldId="757"/>
            <ac:spMk id="2" creationId="{76A89899-1667-532D-396B-669E489DD115}"/>
          </ac:spMkLst>
        </pc:spChg>
        <pc:spChg chg="mod">
          <ac:chgData name="Hillman, Sam" userId="4d98075c-4de3-4a35-aedd-42aa2eafcbe1" providerId="ADAL" clId="{A3E6ECDA-252E-46A9-90C3-13F1506163A3}" dt="2026-02-02T20:47:22.992" v="7655" actId="20577"/>
          <ac:spMkLst>
            <pc:docMk/>
            <pc:sldMk cId="3823748492" sldId="757"/>
            <ac:spMk id="3" creationId="{27099257-F500-7CCA-8553-6B11A5BB3834}"/>
          </ac:spMkLst>
        </pc:spChg>
        <pc:spChg chg="add mod">
          <ac:chgData name="Hillman, Sam" userId="4d98075c-4de3-4a35-aedd-42aa2eafcbe1" providerId="ADAL" clId="{A3E6ECDA-252E-46A9-90C3-13F1506163A3}" dt="2026-02-02T20:46:11.958" v="7632"/>
          <ac:spMkLst>
            <pc:docMk/>
            <pc:sldMk cId="3823748492" sldId="757"/>
            <ac:spMk id="16" creationId="{99468276-83B6-7E5F-5658-5E1C246B21DF}"/>
          </ac:spMkLst>
        </pc:spChg>
        <pc:picChg chg="add mod">
          <ac:chgData name="Hillman, Sam" userId="4d98075c-4de3-4a35-aedd-42aa2eafcbe1" providerId="ADAL" clId="{A3E6ECDA-252E-46A9-90C3-13F1506163A3}" dt="2026-02-02T20:46:56.268" v="7649" actId="1076"/>
          <ac:picMkLst>
            <pc:docMk/>
            <pc:sldMk cId="3823748492" sldId="757"/>
            <ac:picMk id="27" creationId="{77E53B4B-C050-5DB6-B4C7-CB4D56C43268}"/>
          </ac:picMkLst>
        </pc:picChg>
        <pc:picChg chg="add mod">
          <ac:chgData name="Hillman, Sam" userId="4d98075c-4de3-4a35-aedd-42aa2eafcbe1" providerId="ADAL" clId="{A3E6ECDA-252E-46A9-90C3-13F1506163A3}" dt="2026-02-02T20:46:38.574" v="7643" actId="1076"/>
          <ac:picMkLst>
            <pc:docMk/>
            <pc:sldMk cId="3823748492" sldId="757"/>
            <ac:picMk id="29" creationId="{C84E5B60-9F82-E720-8241-C27ECC1B928D}"/>
          </ac:picMkLst>
        </pc:picChg>
        <pc:cxnChg chg="add mod">
          <ac:chgData name="Hillman, Sam" userId="4d98075c-4de3-4a35-aedd-42aa2eafcbe1" providerId="ADAL" clId="{A3E6ECDA-252E-46A9-90C3-13F1506163A3}" dt="2026-02-02T20:46:57.778" v="7650" actId="1076"/>
          <ac:cxnSpMkLst>
            <pc:docMk/>
            <pc:sldMk cId="3823748492" sldId="757"/>
            <ac:cxnSpMk id="35" creationId="{2CAEE366-A135-7646-4DA9-EC0E9700B23E}"/>
          </ac:cxnSpMkLst>
        </pc:cxnChg>
      </pc:sldChg>
      <pc:sldChg chg="modSp add del mod ord">
        <pc:chgData name="Hillman, Sam" userId="4d98075c-4de3-4a35-aedd-42aa2eafcbe1" providerId="ADAL" clId="{A3E6ECDA-252E-46A9-90C3-13F1506163A3}" dt="2026-02-03T16:31:38.967" v="8478" actId="47"/>
        <pc:sldMkLst>
          <pc:docMk/>
          <pc:sldMk cId="506726277" sldId="758"/>
        </pc:sldMkLst>
        <pc:spChg chg="mod">
          <ac:chgData name="Hillman, Sam" userId="4d98075c-4de3-4a35-aedd-42aa2eafcbe1" providerId="ADAL" clId="{A3E6ECDA-252E-46A9-90C3-13F1506163A3}" dt="2026-02-03T16:30:53.770" v="8470"/>
          <ac:spMkLst>
            <pc:docMk/>
            <pc:sldMk cId="506726277" sldId="758"/>
            <ac:spMk id="2" creationId="{E9B7AAE2-DDCD-37B6-FCDD-19927AA38DB3}"/>
          </ac:spMkLst>
        </pc:spChg>
        <pc:spChg chg="mod">
          <ac:chgData name="Hillman, Sam" userId="4d98075c-4de3-4a35-aedd-42aa2eafcbe1" providerId="ADAL" clId="{A3E6ECDA-252E-46A9-90C3-13F1506163A3}" dt="2026-02-03T16:31:37.271" v="8477" actId="21"/>
          <ac:spMkLst>
            <pc:docMk/>
            <pc:sldMk cId="506726277" sldId="758"/>
            <ac:spMk id="3" creationId="{61B288A3-357A-8567-8545-45A3BC0A2467}"/>
          </ac:spMkLst>
        </pc:spChg>
      </pc:sldChg>
      <pc:sldChg chg="addSp delSp modSp new del mod ord modTransition">
        <pc:chgData name="Hillman, Sam" userId="4d98075c-4de3-4a35-aedd-42aa2eafcbe1" providerId="ADAL" clId="{A3E6ECDA-252E-46A9-90C3-13F1506163A3}" dt="2026-02-03T16:51:03.774" v="8949" actId="47"/>
        <pc:sldMkLst>
          <pc:docMk/>
          <pc:sldMk cId="3149969628" sldId="759"/>
        </pc:sldMkLst>
        <pc:spChg chg="mod">
          <ac:chgData name="Hillman, Sam" userId="4d98075c-4de3-4a35-aedd-42aa2eafcbe1" providerId="ADAL" clId="{A3E6ECDA-252E-46A9-90C3-13F1506163A3}" dt="2026-02-03T16:32:35.025" v="8504" actId="20577"/>
          <ac:spMkLst>
            <pc:docMk/>
            <pc:sldMk cId="3149969628" sldId="759"/>
            <ac:spMk id="2" creationId="{C34E09BA-9632-24E4-B5C0-175756D9BE58}"/>
          </ac:spMkLst>
        </pc:spChg>
        <pc:spChg chg="mod">
          <ac:chgData name="Hillman, Sam" userId="4d98075c-4de3-4a35-aedd-42aa2eafcbe1" providerId="ADAL" clId="{A3E6ECDA-252E-46A9-90C3-13F1506163A3}" dt="2026-02-03T16:50:29.260" v="8915" actId="21"/>
          <ac:spMkLst>
            <pc:docMk/>
            <pc:sldMk cId="3149969628" sldId="759"/>
            <ac:spMk id="3" creationId="{263F8B71-6AAC-2096-D167-331B374B94A6}"/>
          </ac:spMkLst>
        </pc:spChg>
        <pc:picChg chg="add del mod">
          <ac:chgData name="Hillman, Sam" userId="4d98075c-4de3-4a35-aedd-42aa2eafcbe1" providerId="ADAL" clId="{A3E6ECDA-252E-46A9-90C3-13F1506163A3}" dt="2026-02-03T16:48:08.556" v="8877" actId="478"/>
          <ac:picMkLst>
            <pc:docMk/>
            <pc:sldMk cId="3149969628" sldId="759"/>
            <ac:picMk id="8" creationId="{69202989-3F88-508E-0925-CF63C5435B75}"/>
          </ac:picMkLst>
        </pc:picChg>
      </pc:sldChg>
      <pc:sldChg chg="delSp add del mod ord modTransition">
        <pc:chgData name="Hillman, Sam" userId="4d98075c-4de3-4a35-aedd-42aa2eafcbe1" providerId="ADAL" clId="{A3E6ECDA-252E-46A9-90C3-13F1506163A3}" dt="2026-02-03T19:51:31.581" v="10298" actId="47"/>
        <pc:sldMkLst>
          <pc:docMk/>
          <pc:sldMk cId="3118756645" sldId="760"/>
        </pc:sldMkLst>
      </pc:sldChg>
      <pc:sldChg chg="addSp delSp modSp add mod modTransition modNotesTx">
        <pc:chgData name="Hillman, Sam" userId="4d98075c-4de3-4a35-aedd-42aa2eafcbe1" providerId="ADAL" clId="{A3E6ECDA-252E-46A9-90C3-13F1506163A3}" dt="2026-02-04T10:56:50.326" v="13453" actId="478"/>
        <pc:sldMkLst>
          <pc:docMk/>
          <pc:sldMk cId="4263507154" sldId="761"/>
        </pc:sldMkLst>
        <pc:spChg chg="mod">
          <ac:chgData name="Hillman, Sam" userId="4d98075c-4de3-4a35-aedd-42aa2eafcbe1" providerId="ADAL" clId="{A3E6ECDA-252E-46A9-90C3-13F1506163A3}" dt="2026-02-03T16:27:12.947" v="8436" actId="20577"/>
          <ac:spMkLst>
            <pc:docMk/>
            <pc:sldMk cId="4263507154" sldId="761"/>
            <ac:spMk id="3" creationId="{EBF2BC7F-D3CA-FACF-7803-93AC80A1EE18}"/>
          </ac:spMkLst>
        </pc:spChg>
        <pc:spChg chg="del">
          <ac:chgData name="Hillman, Sam" userId="4d98075c-4de3-4a35-aedd-42aa2eafcbe1" providerId="ADAL" clId="{A3E6ECDA-252E-46A9-90C3-13F1506163A3}" dt="2026-02-04T10:56:50.326" v="13453" actId="478"/>
          <ac:spMkLst>
            <pc:docMk/>
            <pc:sldMk cId="4263507154" sldId="761"/>
            <ac:spMk id="5" creationId="{537BD5FA-EB12-284D-53CF-B65427558AAA}"/>
          </ac:spMkLst>
        </pc:spChg>
        <pc:spChg chg="del">
          <ac:chgData name="Hillman, Sam" userId="4d98075c-4de3-4a35-aedd-42aa2eafcbe1" providerId="ADAL" clId="{A3E6ECDA-252E-46A9-90C3-13F1506163A3}" dt="2026-02-03T16:26:38.611" v="8427" actId="478"/>
          <ac:spMkLst>
            <pc:docMk/>
            <pc:sldMk cId="4263507154" sldId="761"/>
            <ac:spMk id="9" creationId="{335CA801-AE07-2DCA-D367-23BCFF705348}"/>
          </ac:spMkLst>
        </pc:spChg>
        <pc:spChg chg="del">
          <ac:chgData name="Hillman, Sam" userId="4d98075c-4de3-4a35-aedd-42aa2eafcbe1" providerId="ADAL" clId="{A3E6ECDA-252E-46A9-90C3-13F1506163A3}" dt="2026-02-03T16:26:39.828" v="8428" actId="478"/>
          <ac:spMkLst>
            <pc:docMk/>
            <pc:sldMk cId="4263507154" sldId="761"/>
            <ac:spMk id="10" creationId="{990AAC70-8896-62F7-CBDD-BC7915BE82C2}"/>
          </ac:spMkLst>
        </pc:spChg>
        <pc:spChg chg="mod">
          <ac:chgData name="Hillman, Sam" userId="4d98075c-4de3-4a35-aedd-42aa2eafcbe1" providerId="ADAL" clId="{A3E6ECDA-252E-46A9-90C3-13F1506163A3}" dt="2026-02-03T16:26:43.657" v="8429"/>
          <ac:spMkLst>
            <pc:docMk/>
            <pc:sldMk cId="4263507154" sldId="761"/>
            <ac:spMk id="11" creationId="{216D3864-B84E-D8D5-DA7A-CDD2134914CE}"/>
          </ac:spMkLst>
        </pc:spChg>
        <pc:spChg chg="mod">
          <ac:chgData name="Hillman, Sam" userId="4d98075c-4de3-4a35-aedd-42aa2eafcbe1" providerId="ADAL" clId="{A3E6ECDA-252E-46A9-90C3-13F1506163A3}" dt="2026-02-03T16:27:32.530" v="8444" actId="20577"/>
          <ac:spMkLst>
            <pc:docMk/>
            <pc:sldMk cId="4263507154" sldId="761"/>
            <ac:spMk id="12" creationId="{EEBD4E47-99DE-16DA-50C7-D73006F2F7AA}"/>
          </ac:spMkLst>
        </pc:spChg>
        <pc:spChg chg="mod">
          <ac:chgData name="Hillman, Sam" userId="4d98075c-4de3-4a35-aedd-42aa2eafcbe1" providerId="ADAL" clId="{A3E6ECDA-252E-46A9-90C3-13F1506163A3}" dt="2026-02-03T16:26:43.657" v="8429"/>
          <ac:spMkLst>
            <pc:docMk/>
            <pc:sldMk cId="4263507154" sldId="761"/>
            <ac:spMk id="13" creationId="{78F8D156-5D09-4342-8509-C15C318A68D7}"/>
          </ac:spMkLst>
        </pc:spChg>
        <pc:spChg chg="mod">
          <ac:chgData name="Hillman, Sam" userId="4d98075c-4de3-4a35-aedd-42aa2eafcbe1" providerId="ADAL" clId="{A3E6ECDA-252E-46A9-90C3-13F1506163A3}" dt="2026-02-03T16:26:46.931" v="8430"/>
          <ac:spMkLst>
            <pc:docMk/>
            <pc:sldMk cId="4263507154" sldId="761"/>
            <ac:spMk id="15" creationId="{C22610D7-1423-582C-7B98-DBE995875AD0}"/>
          </ac:spMkLst>
        </pc:spChg>
        <pc:spChg chg="mod">
          <ac:chgData name="Hillman, Sam" userId="4d98075c-4de3-4a35-aedd-42aa2eafcbe1" providerId="ADAL" clId="{A3E6ECDA-252E-46A9-90C3-13F1506163A3}" dt="2026-02-03T16:27:34.209" v="8446" actId="20577"/>
          <ac:spMkLst>
            <pc:docMk/>
            <pc:sldMk cId="4263507154" sldId="761"/>
            <ac:spMk id="16" creationId="{82D2A3E6-11B0-71ED-DC12-29D400844A3B}"/>
          </ac:spMkLst>
        </pc:spChg>
        <pc:spChg chg="mod ord">
          <ac:chgData name="Hillman, Sam" userId="4d98075c-4de3-4a35-aedd-42aa2eafcbe1" providerId="ADAL" clId="{A3E6ECDA-252E-46A9-90C3-13F1506163A3}" dt="2026-02-03T16:26:58.350" v="8434" actId="167"/>
          <ac:spMkLst>
            <pc:docMk/>
            <pc:sldMk cId="4263507154" sldId="761"/>
            <ac:spMk id="17" creationId="{C7833839-B20A-620C-F94D-CA2EB73D3E5F}"/>
          </ac:spMkLst>
        </pc:spChg>
        <pc:grpChg chg="add mod">
          <ac:chgData name="Hillman, Sam" userId="4d98075c-4de3-4a35-aedd-42aa2eafcbe1" providerId="ADAL" clId="{A3E6ECDA-252E-46A9-90C3-13F1506163A3}" dt="2026-02-03T16:26:43.657" v="8429"/>
          <ac:grpSpMkLst>
            <pc:docMk/>
            <pc:sldMk cId="4263507154" sldId="761"/>
            <ac:grpSpMk id="8" creationId="{1120CE07-8F77-FDDD-3812-47622B079482}"/>
          </ac:grpSpMkLst>
        </pc:grpChg>
        <pc:grpChg chg="add mod">
          <ac:chgData name="Hillman, Sam" userId="4d98075c-4de3-4a35-aedd-42aa2eafcbe1" providerId="ADAL" clId="{A3E6ECDA-252E-46A9-90C3-13F1506163A3}" dt="2026-02-03T16:27:17.418" v="8437" actId="1076"/>
          <ac:grpSpMkLst>
            <pc:docMk/>
            <pc:sldMk cId="4263507154" sldId="761"/>
            <ac:grpSpMk id="14" creationId="{DF49A921-C09C-94F4-1A8F-8A2FF1A7EE67}"/>
          </ac:grpSpMkLst>
        </pc:grpChg>
      </pc:sldChg>
      <pc:sldChg chg="modSp add del mod modTransition">
        <pc:chgData name="Hillman, Sam" userId="4d98075c-4de3-4a35-aedd-42aa2eafcbe1" providerId="ADAL" clId="{A3E6ECDA-252E-46A9-90C3-13F1506163A3}" dt="2026-02-03T20:09:08.790" v="10780" actId="47"/>
        <pc:sldMkLst>
          <pc:docMk/>
          <pc:sldMk cId="4188711118" sldId="762"/>
        </pc:sldMkLst>
      </pc:sldChg>
      <pc:sldChg chg="modSp add del mod modTransition">
        <pc:chgData name="Hillman, Sam" userId="4d98075c-4de3-4a35-aedd-42aa2eafcbe1" providerId="ADAL" clId="{A3E6ECDA-252E-46A9-90C3-13F1506163A3}" dt="2026-02-03T20:32:52.723" v="11487" actId="47"/>
        <pc:sldMkLst>
          <pc:docMk/>
          <pc:sldMk cId="2982395467" sldId="763"/>
        </pc:sldMkLst>
      </pc:sldChg>
      <pc:sldChg chg="modSp new mod modTransition">
        <pc:chgData name="Hillman, Sam" userId="4d98075c-4de3-4a35-aedd-42aa2eafcbe1" providerId="ADAL" clId="{A3E6ECDA-252E-46A9-90C3-13F1506163A3}" dt="2026-02-03T16:35:46.639" v="8566"/>
        <pc:sldMkLst>
          <pc:docMk/>
          <pc:sldMk cId="3981322291" sldId="764"/>
        </pc:sldMkLst>
        <pc:spChg chg="mod">
          <ac:chgData name="Hillman, Sam" userId="4d98075c-4de3-4a35-aedd-42aa2eafcbe1" providerId="ADAL" clId="{A3E6ECDA-252E-46A9-90C3-13F1506163A3}" dt="2026-02-02T21:09:18.298" v="8208" actId="403"/>
          <ac:spMkLst>
            <pc:docMk/>
            <pc:sldMk cId="3981322291" sldId="764"/>
            <ac:spMk id="3" creationId="{E6BC9509-C96F-3759-49B3-12A18BD68E50}"/>
          </ac:spMkLst>
        </pc:spChg>
      </pc:sldChg>
      <pc:sldChg chg="addSp delSp modSp new mod modTransition">
        <pc:chgData name="Hillman, Sam" userId="4d98075c-4de3-4a35-aedd-42aa2eafcbe1" providerId="ADAL" clId="{A3E6ECDA-252E-46A9-90C3-13F1506163A3}" dt="2026-02-04T11:09:20.861" v="13679" actId="478"/>
        <pc:sldMkLst>
          <pc:docMk/>
          <pc:sldMk cId="642350774" sldId="765"/>
        </pc:sldMkLst>
        <pc:spChg chg="mod">
          <ac:chgData name="Hillman, Sam" userId="4d98075c-4de3-4a35-aedd-42aa2eafcbe1" providerId="ADAL" clId="{A3E6ECDA-252E-46A9-90C3-13F1506163A3}" dt="2026-02-02T21:09:41.802" v="8219" actId="20577"/>
          <ac:spMkLst>
            <pc:docMk/>
            <pc:sldMk cId="642350774" sldId="765"/>
            <ac:spMk id="2" creationId="{77F9D600-34E8-4915-20E4-EAF959A958BC}"/>
          </ac:spMkLst>
        </pc:spChg>
        <pc:spChg chg="mod">
          <ac:chgData name="Hillman, Sam" userId="4d98075c-4de3-4a35-aedd-42aa2eafcbe1" providerId="ADAL" clId="{A3E6ECDA-252E-46A9-90C3-13F1506163A3}" dt="2026-02-03T22:02:01.054" v="12568" actId="20577"/>
          <ac:spMkLst>
            <pc:docMk/>
            <pc:sldMk cId="642350774" sldId="765"/>
            <ac:spMk id="3" creationId="{CC460FAE-9D6A-F66A-9480-09CA5C859257}"/>
          </ac:spMkLst>
        </pc:spChg>
        <pc:spChg chg="del">
          <ac:chgData name="Hillman, Sam" userId="4d98075c-4de3-4a35-aedd-42aa2eafcbe1" providerId="ADAL" clId="{A3E6ECDA-252E-46A9-90C3-13F1506163A3}" dt="2026-02-04T11:09:20.861" v="13679" actId="478"/>
          <ac:spMkLst>
            <pc:docMk/>
            <pc:sldMk cId="642350774" sldId="765"/>
            <ac:spMk id="5" creationId="{D08EDCAC-B174-E89C-1381-D8FBE444632E}"/>
          </ac:spMkLst>
        </pc:spChg>
        <pc:picChg chg="add del mod">
          <ac:chgData name="Hillman, Sam" userId="4d98075c-4de3-4a35-aedd-42aa2eafcbe1" providerId="ADAL" clId="{A3E6ECDA-252E-46A9-90C3-13F1506163A3}" dt="2026-02-03T21:10:15.417" v="12314" actId="478"/>
          <ac:picMkLst>
            <pc:docMk/>
            <pc:sldMk cId="642350774" sldId="765"/>
            <ac:picMk id="9" creationId="{200D24EF-229F-0DEA-08A5-7BA3218D1341}"/>
          </ac:picMkLst>
        </pc:picChg>
        <pc:picChg chg="add del mod modCrop">
          <ac:chgData name="Hillman, Sam" userId="4d98075c-4de3-4a35-aedd-42aa2eafcbe1" providerId="ADAL" clId="{A3E6ECDA-252E-46A9-90C3-13F1506163A3}" dt="2026-02-03T21:10:15.002" v="12313" actId="478"/>
          <ac:picMkLst>
            <pc:docMk/>
            <pc:sldMk cId="642350774" sldId="765"/>
            <ac:picMk id="11" creationId="{97F6248F-5AC4-9779-3831-617782C62844}"/>
          </ac:picMkLst>
        </pc:picChg>
        <pc:picChg chg="add del mod">
          <ac:chgData name="Hillman, Sam" userId="4d98075c-4de3-4a35-aedd-42aa2eafcbe1" providerId="ADAL" clId="{A3E6ECDA-252E-46A9-90C3-13F1506163A3}" dt="2026-02-03T21:58:08.654" v="12458" actId="478"/>
          <ac:picMkLst>
            <pc:docMk/>
            <pc:sldMk cId="642350774" sldId="765"/>
            <ac:picMk id="13" creationId="{FD31FD93-BC49-DE96-090C-FDFC4572612D}"/>
          </ac:picMkLst>
        </pc:picChg>
        <pc:picChg chg="add mod">
          <ac:chgData name="Hillman, Sam" userId="4d98075c-4de3-4a35-aedd-42aa2eafcbe1" providerId="ADAL" clId="{A3E6ECDA-252E-46A9-90C3-13F1506163A3}" dt="2026-02-03T21:12:10.339" v="12402" actId="1076"/>
          <ac:picMkLst>
            <pc:docMk/>
            <pc:sldMk cId="642350774" sldId="765"/>
            <ac:picMk id="15" creationId="{6646550B-A1DD-57AB-7E0E-13902B52F9EC}"/>
          </ac:picMkLst>
        </pc:picChg>
        <pc:picChg chg="add mod">
          <ac:chgData name="Hillman, Sam" userId="4d98075c-4de3-4a35-aedd-42aa2eafcbe1" providerId="ADAL" clId="{A3E6ECDA-252E-46A9-90C3-13F1506163A3}" dt="2026-02-03T22:00:13.381" v="12538" actId="1076"/>
          <ac:picMkLst>
            <pc:docMk/>
            <pc:sldMk cId="642350774" sldId="765"/>
            <ac:picMk id="17" creationId="{51A76774-2F61-8EAE-9821-8B13A332A53B}"/>
          </ac:picMkLst>
        </pc:picChg>
        <pc:picChg chg="add mod modCrop">
          <ac:chgData name="Hillman, Sam" userId="4d98075c-4de3-4a35-aedd-42aa2eafcbe1" providerId="ADAL" clId="{A3E6ECDA-252E-46A9-90C3-13F1506163A3}" dt="2026-02-03T21:58:40.054" v="12468" actId="14100"/>
          <ac:picMkLst>
            <pc:docMk/>
            <pc:sldMk cId="642350774" sldId="765"/>
            <ac:picMk id="19" creationId="{89354034-0029-89A2-B4ED-F584BFAABDBD}"/>
          </ac:picMkLst>
        </pc:picChg>
      </pc:sldChg>
      <pc:sldChg chg="delSp modSp add mod modTransition modNotesTx">
        <pc:chgData name="Hillman, Sam" userId="4d98075c-4de3-4a35-aedd-42aa2eafcbe1" providerId="ADAL" clId="{A3E6ECDA-252E-46A9-90C3-13F1506163A3}" dt="2026-02-03T16:35:46.639" v="8566"/>
        <pc:sldMkLst>
          <pc:docMk/>
          <pc:sldMk cId="1626007498" sldId="766"/>
        </pc:sldMkLst>
        <pc:spChg chg="mod">
          <ac:chgData name="Hillman, Sam" userId="4d98075c-4de3-4a35-aedd-42aa2eafcbe1" providerId="ADAL" clId="{A3E6ECDA-252E-46A9-90C3-13F1506163A3}" dt="2026-02-03T16:32:08.787" v="8486" actId="20577"/>
          <ac:spMkLst>
            <pc:docMk/>
            <pc:sldMk cId="1626007498" sldId="766"/>
            <ac:spMk id="2" creationId="{D58D9583-49B2-3BA1-7D92-2AEEAAE1FFBD}"/>
          </ac:spMkLst>
        </pc:spChg>
        <pc:spChg chg="mod">
          <ac:chgData name="Hillman, Sam" userId="4d98075c-4de3-4a35-aedd-42aa2eafcbe1" providerId="ADAL" clId="{A3E6ECDA-252E-46A9-90C3-13F1506163A3}" dt="2026-02-03T16:29:22.474" v="8452" actId="20577"/>
          <ac:spMkLst>
            <pc:docMk/>
            <pc:sldMk cId="1626007498" sldId="766"/>
            <ac:spMk id="3" creationId="{23D05497-582D-53E8-E36C-9BE81D526667}"/>
          </ac:spMkLst>
        </pc:spChg>
        <pc:spChg chg="mod">
          <ac:chgData name="Hillman, Sam" userId="4d98075c-4de3-4a35-aedd-42aa2eafcbe1" providerId="ADAL" clId="{A3E6ECDA-252E-46A9-90C3-13F1506163A3}" dt="2026-02-03T16:29:27.030" v="8455" actId="20577"/>
          <ac:spMkLst>
            <pc:docMk/>
            <pc:sldMk cId="1626007498" sldId="766"/>
            <ac:spMk id="7" creationId="{80CF6818-AABA-D73E-40C9-DC30B3B7E443}"/>
          </ac:spMkLst>
        </pc:spChg>
        <pc:spChg chg="del">
          <ac:chgData name="Hillman, Sam" userId="4d98075c-4de3-4a35-aedd-42aa2eafcbe1" providerId="ADAL" clId="{A3E6ECDA-252E-46A9-90C3-13F1506163A3}" dt="2026-02-03T16:29:29.339" v="8456" actId="478"/>
          <ac:spMkLst>
            <pc:docMk/>
            <pc:sldMk cId="1626007498" sldId="766"/>
            <ac:spMk id="8" creationId="{1C2D07BA-FB37-E84C-9881-87A00248215D}"/>
          </ac:spMkLst>
        </pc:spChg>
        <pc:spChg chg="del">
          <ac:chgData name="Hillman, Sam" userId="4d98075c-4de3-4a35-aedd-42aa2eafcbe1" providerId="ADAL" clId="{A3E6ECDA-252E-46A9-90C3-13F1506163A3}" dt="2026-02-03T16:29:25.251" v="8454" actId="478"/>
          <ac:spMkLst>
            <pc:docMk/>
            <pc:sldMk cId="1626007498" sldId="766"/>
            <ac:spMk id="17" creationId="{F237C23B-E8DF-2267-8881-DDA06968803B}"/>
          </ac:spMkLst>
        </pc:spChg>
        <pc:spChg chg="del">
          <ac:chgData name="Hillman, Sam" userId="4d98075c-4de3-4a35-aedd-42aa2eafcbe1" providerId="ADAL" clId="{A3E6ECDA-252E-46A9-90C3-13F1506163A3}" dt="2026-02-03T16:29:25.251" v="8454" actId="478"/>
          <ac:spMkLst>
            <pc:docMk/>
            <pc:sldMk cId="1626007498" sldId="766"/>
            <ac:spMk id="20" creationId="{6C055719-0CD0-B1AB-0A61-48EFEFFCBF8D}"/>
          </ac:spMkLst>
        </pc:spChg>
        <pc:picChg chg="del">
          <ac:chgData name="Hillman, Sam" userId="4d98075c-4de3-4a35-aedd-42aa2eafcbe1" providerId="ADAL" clId="{A3E6ECDA-252E-46A9-90C3-13F1506163A3}" dt="2026-02-03T16:29:25.251" v="8454" actId="478"/>
          <ac:picMkLst>
            <pc:docMk/>
            <pc:sldMk cId="1626007498" sldId="766"/>
            <ac:picMk id="9" creationId="{662814B6-2126-1181-A28D-CC63FA6773D9}"/>
          </ac:picMkLst>
        </pc:picChg>
        <pc:cxnChg chg="del">
          <ac:chgData name="Hillman, Sam" userId="4d98075c-4de3-4a35-aedd-42aa2eafcbe1" providerId="ADAL" clId="{A3E6ECDA-252E-46A9-90C3-13F1506163A3}" dt="2026-02-03T16:29:23.631" v="8453" actId="478"/>
          <ac:cxnSpMkLst>
            <pc:docMk/>
            <pc:sldMk cId="1626007498" sldId="766"/>
            <ac:cxnSpMk id="14" creationId="{26D89998-D2B1-57FD-5513-3C4D29A0FE9B}"/>
          </ac:cxnSpMkLst>
        </pc:cxnChg>
      </pc:sldChg>
      <pc:sldChg chg="addSp delSp modSp add mod modTransition delAnim modAnim modNotesTx">
        <pc:chgData name="Hillman, Sam" userId="4d98075c-4de3-4a35-aedd-42aa2eafcbe1" providerId="ADAL" clId="{A3E6ECDA-252E-46A9-90C3-13F1506163A3}" dt="2026-02-03T19:16:31.457" v="9435" actId="20577"/>
        <pc:sldMkLst>
          <pc:docMk/>
          <pc:sldMk cId="3180243627" sldId="767"/>
        </pc:sldMkLst>
        <pc:spChg chg="mod">
          <ac:chgData name="Hillman, Sam" userId="4d98075c-4de3-4a35-aedd-42aa2eafcbe1" providerId="ADAL" clId="{A3E6ECDA-252E-46A9-90C3-13F1506163A3}" dt="2026-02-03T16:44:00.455" v="8769" actId="20577"/>
          <ac:spMkLst>
            <pc:docMk/>
            <pc:sldMk cId="3180243627" sldId="767"/>
            <ac:spMk id="3" creationId="{8990A516-5109-0D9D-08E4-A6B687497BE9}"/>
          </ac:spMkLst>
        </pc:spChg>
        <pc:spChg chg="add mod">
          <ac:chgData name="Hillman, Sam" userId="4d98075c-4de3-4a35-aedd-42aa2eafcbe1" providerId="ADAL" clId="{A3E6ECDA-252E-46A9-90C3-13F1506163A3}" dt="2026-02-03T16:34:36.481" v="8561"/>
          <ac:spMkLst>
            <pc:docMk/>
            <pc:sldMk cId="3180243627" sldId="767"/>
            <ac:spMk id="8" creationId="{65121BEF-CAD5-9C34-636D-A9FDA831E01E}"/>
          </ac:spMkLst>
        </pc:spChg>
        <pc:spChg chg="del">
          <ac:chgData name="Hillman, Sam" userId="4d98075c-4de3-4a35-aedd-42aa2eafcbe1" providerId="ADAL" clId="{A3E6ECDA-252E-46A9-90C3-13F1506163A3}" dt="2026-02-03T16:34:36.113" v="8560" actId="478"/>
          <ac:spMkLst>
            <pc:docMk/>
            <pc:sldMk cId="3180243627" sldId="767"/>
            <ac:spMk id="16" creationId="{340A30AB-9577-5AA5-A0F2-867C8004D6AF}"/>
          </ac:spMkLst>
        </pc:spChg>
        <pc:picChg chg="add del mod">
          <ac:chgData name="Hillman, Sam" userId="4d98075c-4de3-4a35-aedd-42aa2eafcbe1" providerId="ADAL" clId="{A3E6ECDA-252E-46A9-90C3-13F1506163A3}" dt="2026-02-03T16:36:39.050" v="8567" actId="21"/>
          <ac:picMkLst>
            <pc:docMk/>
            <pc:sldMk cId="3180243627" sldId="767"/>
            <ac:picMk id="5" creationId="{79F6B0C4-EEC0-5097-1F6D-27105330E020}"/>
          </ac:picMkLst>
        </pc:picChg>
        <pc:picChg chg="add mod">
          <ac:chgData name="Hillman, Sam" userId="4d98075c-4de3-4a35-aedd-42aa2eafcbe1" providerId="ADAL" clId="{A3E6ECDA-252E-46A9-90C3-13F1506163A3}" dt="2026-02-03T16:34:43.681" v="8564" actId="1076"/>
          <ac:picMkLst>
            <pc:docMk/>
            <pc:sldMk cId="3180243627" sldId="767"/>
            <ac:picMk id="9" creationId="{2A77B182-5837-7FCB-444C-4CD98B09EBFE}"/>
          </ac:picMkLst>
        </pc:picChg>
        <pc:picChg chg="add mod">
          <ac:chgData name="Hillman, Sam" userId="4d98075c-4de3-4a35-aedd-42aa2eafcbe1" providerId="ADAL" clId="{A3E6ECDA-252E-46A9-90C3-13F1506163A3}" dt="2026-02-03T16:36:42.170" v="8568"/>
          <ac:picMkLst>
            <pc:docMk/>
            <pc:sldMk cId="3180243627" sldId="767"/>
            <ac:picMk id="10" creationId="{79F6B0C4-EEC0-5097-1F6D-27105330E020}"/>
          </ac:picMkLst>
        </pc:picChg>
        <pc:picChg chg="del">
          <ac:chgData name="Hillman, Sam" userId="4d98075c-4de3-4a35-aedd-42aa2eafcbe1" providerId="ADAL" clId="{A3E6ECDA-252E-46A9-90C3-13F1506163A3}" dt="2026-02-03T16:33:14.389" v="8555" actId="478"/>
          <ac:picMkLst>
            <pc:docMk/>
            <pc:sldMk cId="3180243627" sldId="767"/>
            <ac:picMk id="27" creationId="{1ED1DAC6-919A-35A1-9705-5508B5FE622C}"/>
          </ac:picMkLst>
        </pc:picChg>
        <pc:picChg chg="del">
          <ac:chgData name="Hillman, Sam" userId="4d98075c-4de3-4a35-aedd-42aa2eafcbe1" providerId="ADAL" clId="{A3E6ECDA-252E-46A9-90C3-13F1506163A3}" dt="2026-02-03T16:33:14.389" v="8555" actId="478"/>
          <ac:picMkLst>
            <pc:docMk/>
            <pc:sldMk cId="3180243627" sldId="767"/>
            <ac:picMk id="29" creationId="{969B121E-D4D8-468F-9445-F370631DFE31}"/>
          </ac:picMkLst>
        </pc:picChg>
        <pc:cxnChg chg="del">
          <ac:chgData name="Hillman, Sam" userId="4d98075c-4de3-4a35-aedd-42aa2eafcbe1" providerId="ADAL" clId="{A3E6ECDA-252E-46A9-90C3-13F1506163A3}" dt="2026-02-03T16:33:14.389" v="8555" actId="478"/>
          <ac:cxnSpMkLst>
            <pc:docMk/>
            <pc:sldMk cId="3180243627" sldId="767"/>
            <ac:cxnSpMk id="35" creationId="{4CA753C4-A24C-0AE5-D53D-4E21968D5AAC}"/>
          </ac:cxnSpMkLst>
        </pc:cxnChg>
      </pc:sldChg>
      <pc:sldChg chg="addSp modSp add mod ord">
        <pc:chgData name="Hillman, Sam" userId="4d98075c-4de3-4a35-aedd-42aa2eafcbe1" providerId="ADAL" clId="{A3E6ECDA-252E-46A9-90C3-13F1506163A3}" dt="2026-02-04T10:55:34.169" v="13447" actId="20577"/>
        <pc:sldMkLst>
          <pc:docMk/>
          <pc:sldMk cId="888938435" sldId="768"/>
        </pc:sldMkLst>
        <pc:spChg chg="mod">
          <ac:chgData name="Hillman, Sam" userId="4d98075c-4de3-4a35-aedd-42aa2eafcbe1" providerId="ADAL" clId="{A3E6ECDA-252E-46A9-90C3-13F1506163A3}" dt="2026-02-04T10:55:34.169" v="13447" actId="20577"/>
          <ac:spMkLst>
            <pc:docMk/>
            <pc:sldMk cId="888938435" sldId="768"/>
            <ac:spMk id="3" creationId="{079E7E55-338F-6B57-842D-786B5E6D6338}"/>
          </ac:spMkLst>
        </pc:spChg>
        <pc:spChg chg="add mod">
          <ac:chgData name="Hillman, Sam" userId="4d98075c-4de3-4a35-aedd-42aa2eafcbe1" providerId="ADAL" clId="{A3E6ECDA-252E-46A9-90C3-13F1506163A3}" dt="2026-02-03T16:41:44.643" v="8673" actId="6549"/>
          <ac:spMkLst>
            <pc:docMk/>
            <pc:sldMk cId="888938435" sldId="768"/>
            <ac:spMk id="5" creationId="{9F23E799-E046-C6D9-52CD-CDFB2DF4E42F}"/>
          </ac:spMkLst>
        </pc:spChg>
        <pc:spChg chg="add mod">
          <ac:chgData name="Hillman, Sam" userId="4d98075c-4de3-4a35-aedd-42aa2eafcbe1" providerId="ADAL" clId="{A3E6ECDA-252E-46A9-90C3-13F1506163A3}" dt="2026-02-03T16:41:43.570" v="8672" actId="6549"/>
          <ac:spMkLst>
            <pc:docMk/>
            <pc:sldMk cId="888938435" sldId="768"/>
            <ac:spMk id="10" creationId="{CEF03040-279C-F119-FE6E-9FD59DB708A5}"/>
          </ac:spMkLst>
        </pc:spChg>
        <pc:picChg chg="mod">
          <ac:chgData name="Hillman, Sam" userId="4d98075c-4de3-4a35-aedd-42aa2eafcbe1" providerId="ADAL" clId="{A3E6ECDA-252E-46A9-90C3-13F1506163A3}" dt="2026-02-03T16:40:20.525" v="8608" actId="1076"/>
          <ac:picMkLst>
            <pc:docMk/>
            <pc:sldMk cId="888938435" sldId="768"/>
            <ac:picMk id="8" creationId="{3573FCB7-30CC-57BB-DA5D-AAEDE3125193}"/>
          </ac:picMkLst>
        </pc:picChg>
      </pc:sldChg>
      <pc:sldChg chg="addSp delSp modSp add del mod ord modNotesTx">
        <pc:chgData name="Hillman, Sam" userId="4d98075c-4de3-4a35-aedd-42aa2eafcbe1" providerId="ADAL" clId="{A3E6ECDA-252E-46A9-90C3-13F1506163A3}" dt="2026-02-03T19:20:34.878" v="9459" actId="1076"/>
        <pc:sldMkLst>
          <pc:docMk/>
          <pc:sldMk cId="4240944904" sldId="769"/>
        </pc:sldMkLst>
        <pc:spChg chg="mod">
          <ac:chgData name="Hillman, Sam" userId="4d98075c-4de3-4a35-aedd-42aa2eafcbe1" providerId="ADAL" clId="{A3E6ECDA-252E-46A9-90C3-13F1506163A3}" dt="2026-02-03T19:20:15.579" v="9455" actId="313"/>
          <ac:spMkLst>
            <pc:docMk/>
            <pc:sldMk cId="4240944904" sldId="769"/>
            <ac:spMk id="3" creationId="{9133668A-1E75-4E7B-3AC8-3E639AF4B8BD}"/>
          </ac:spMkLst>
        </pc:spChg>
        <pc:picChg chg="add mod">
          <ac:chgData name="Hillman, Sam" userId="4d98075c-4de3-4a35-aedd-42aa2eafcbe1" providerId="ADAL" clId="{A3E6ECDA-252E-46A9-90C3-13F1506163A3}" dt="2026-02-03T19:20:34.878" v="9459" actId="1076"/>
          <ac:picMkLst>
            <pc:docMk/>
            <pc:sldMk cId="4240944904" sldId="769"/>
            <ac:picMk id="5" creationId="{ECFB2679-6A74-4AEA-EA1E-F61F540A22DE}"/>
          </ac:picMkLst>
        </pc:picChg>
        <pc:picChg chg="add mod">
          <ac:chgData name="Hillman, Sam" userId="4d98075c-4de3-4a35-aedd-42aa2eafcbe1" providerId="ADAL" clId="{A3E6ECDA-252E-46A9-90C3-13F1506163A3}" dt="2026-02-03T19:20:34.878" v="9459" actId="1076"/>
          <ac:picMkLst>
            <pc:docMk/>
            <pc:sldMk cId="4240944904" sldId="769"/>
            <ac:picMk id="8" creationId="{E0BCADA8-5936-BCC3-D6EE-A53C6AE39096}"/>
          </ac:picMkLst>
        </pc:picChg>
        <pc:picChg chg="del">
          <ac:chgData name="Hillman, Sam" userId="4d98075c-4de3-4a35-aedd-42aa2eafcbe1" providerId="ADAL" clId="{A3E6ECDA-252E-46A9-90C3-13F1506163A3}" dt="2026-02-03T16:44:15.141" v="8773" actId="478"/>
          <ac:picMkLst>
            <pc:docMk/>
            <pc:sldMk cId="4240944904" sldId="769"/>
            <ac:picMk id="27" creationId="{92222540-108B-DA83-4C1A-F15F7E37CE5F}"/>
          </ac:picMkLst>
        </pc:picChg>
        <pc:picChg chg="del">
          <ac:chgData name="Hillman, Sam" userId="4d98075c-4de3-4a35-aedd-42aa2eafcbe1" providerId="ADAL" clId="{A3E6ECDA-252E-46A9-90C3-13F1506163A3}" dt="2026-02-03T16:44:16.339" v="8775" actId="478"/>
          <ac:picMkLst>
            <pc:docMk/>
            <pc:sldMk cId="4240944904" sldId="769"/>
            <ac:picMk id="29" creationId="{BF8CF98A-5B70-B317-AA0B-9B4006749A96}"/>
          </ac:picMkLst>
        </pc:picChg>
        <pc:cxnChg chg="del">
          <ac:chgData name="Hillman, Sam" userId="4d98075c-4de3-4a35-aedd-42aa2eafcbe1" providerId="ADAL" clId="{A3E6ECDA-252E-46A9-90C3-13F1506163A3}" dt="2026-02-03T16:44:15.890" v="8774" actId="478"/>
          <ac:cxnSpMkLst>
            <pc:docMk/>
            <pc:sldMk cId="4240944904" sldId="769"/>
            <ac:cxnSpMk id="35" creationId="{80112618-5D3B-19F7-8864-1A77C1D6172D}"/>
          </ac:cxnSpMkLst>
        </pc:cxnChg>
      </pc:sldChg>
      <pc:sldChg chg="addSp delSp modSp new mod ord modNotesTx">
        <pc:chgData name="Hillman, Sam" userId="4d98075c-4de3-4a35-aedd-42aa2eafcbe1" providerId="ADAL" clId="{A3E6ECDA-252E-46A9-90C3-13F1506163A3}" dt="2026-02-04T11:01:34.904" v="13584" actId="20577"/>
        <pc:sldMkLst>
          <pc:docMk/>
          <pc:sldMk cId="623808844" sldId="770"/>
        </pc:sldMkLst>
        <pc:spChg chg="mod">
          <ac:chgData name="Hillman, Sam" userId="4d98075c-4de3-4a35-aedd-42aa2eafcbe1" providerId="ADAL" clId="{A3E6ECDA-252E-46A9-90C3-13F1506163A3}" dt="2026-02-03T19:51:03.426" v="10294"/>
          <ac:spMkLst>
            <pc:docMk/>
            <pc:sldMk cId="623808844" sldId="770"/>
            <ac:spMk id="2" creationId="{98133490-5218-FABB-B07D-CF37CB0ED007}"/>
          </ac:spMkLst>
        </pc:spChg>
        <pc:spChg chg="mod">
          <ac:chgData name="Hillman, Sam" userId="4d98075c-4de3-4a35-aedd-42aa2eafcbe1" providerId="ADAL" clId="{A3E6ECDA-252E-46A9-90C3-13F1506163A3}" dt="2026-02-04T11:01:34.904" v="13584" actId="20577"/>
          <ac:spMkLst>
            <pc:docMk/>
            <pc:sldMk cId="623808844" sldId="770"/>
            <ac:spMk id="3" creationId="{31B0A54C-6A1D-2A41-58B1-06649E17A032}"/>
          </ac:spMkLst>
        </pc:spChg>
        <pc:spChg chg="del">
          <ac:chgData name="Hillman, Sam" userId="4d98075c-4de3-4a35-aedd-42aa2eafcbe1" providerId="ADAL" clId="{A3E6ECDA-252E-46A9-90C3-13F1506163A3}" dt="2026-02-04T11:00:55.554" v="13456" actId="478"/>
          <ac:spMkLst>
            <pc:docMk/>
            <pc:sldMk cId="623808844" sldId="770"/>
            <ac:spMk id="5" creationId="{CB866EA1-C1B1-9BC1-0397-014B45F69D04}"/>
          </ac:spMkLst>
        </pc:spChg>
        <pc:spChg chg="mod">
          <ac:chgData name="Hillman, Sam" userId="4d98075c-4de3-4a35-aedd-42aa2eafcbe1" providerId="ADAL" clId="{A3E6ECDA-252E-46A9-90C3-13F1506163A3}" dt="2026-02-03T16:53:50.596" v="8961" actId="12788"/>
          <ac:spMkLst>
            <pc:docMk/>
            <pc:sldMk cId="623808844" sldId="770"/>
            <ac:spMk id="9" creationId="{4D3FE63B-59F7-31FF-D249-440E9F59D117}"/>
          </ac:spMkLst>
        </pc:spChg>
        <pc:spChg chg="mod">
          <ac:chgData name="Hillman, Sam" userId="4d98075c-4de3-4a35-aedd-42aa2eafcbe1" providerId="ADAL" clId="{A3E6ECDA-252E-46A9-90C3-13F1506163A3}" dt="2026-02-03T16:53:53.612" v="8962" actId="408"/>
          <ac:spMkLst>
            <pc:docMk/>
            <pc:sldMk cId="623808844" sldId="770"/>
            <ac:spMk id="10" creationId="{DB035069-E965-677A-9D88-1A37052BBE82}"/>
          </ac:spMkLst>
        </pc:spChg>
        <pc:spChg chg="mod">
          <ac:chgData name="Hillman, Sam" userId="4d98075c-4de3-4a35-aedd-42aa2eafcbe1" providerId="ADAL" clId="{A3E6ECDA-252E-46A9-90C3-13F1506163A3}" dt="2026-02-03T16:53:50.596" v="8961" actId="12788"/>
          <ac:spMkLst>
            <pc:docMk/>
            <pc:sldMk cId="623808844" sldId="770"/>
            <ac:spMk id="11" creationId="{DE1B3227-2EF3-0C55-A4AB-14557C1D52ED}"/>
          </ac:spMkLst>
        </pc:spChg>
        <pc:spChg chg="mod">
          <ac:chgData name="Hillman, Sam" userId="4d98075c-4de3-4a35-aedd-42aa2eafcbe1" providerId="ADAL" clId="{A3E6ECDA-252E-46A9-90C3-13F1506163A3}" dt="2026-02-03T16:58:26.178" v="9053" actId="20577"/>
          <ac:spMkLst>
            <pc:docMk/>
            <pc:sldMk cId="623808844" sldId="770"/>
            <ac:spMk id="13" creationId="{717AE205-D9BD-8202-F13B-87C0AC8B5045}"/>
          </ac:spMkLst>
        </pc:spChg>
        <pc:spChg chg="del mod">
          <ac:chgData name="Hillman, Sam" userId="4d98075c-4de3-4a35-aedd-42aa2eafcbe1" providerId="ADAL" clId="{A3E6ECDA-252E-46A9-90C3-13F1506163A3}" dt="2026-02-03T19:22:56.385" v="9460" actId="478"/>
          <ac:spMkLst>
            <pc:docMk/>
            <pc:sldMk cId="623808844" sldId="770"/>
            <ac:spMk id="14" creationId="{10714F1E-536F-3763-F030-024DDC2F7430}"/>
          </ac:spMkLst>
        </pc:spChg>
        <pc:spChg chg="mod">
          <ac:chgData name="Hillman, Sam" userId="4d98075c-4de3-4a35-aedd-42aa2eafcbe1" providerId="ADAL" clId="{A3E6ECDA-252E-46A9-90C3-13F1506163A3}" dt="2026-02-03T16:54:18.564" v="8964"/>
          <ac:spMkLst>
            <pc:docMk/>
            <pc:sldMk cId="623808844" sldId="770"/>
            <ac:spMk id="15" creationId="{C580D0E1-7700-E1DD-4D02-0FD1F106C061}"/>
          </ac:spMkLst>
        </pc:spChg>
        <pc:spChg chg="add del mod">
          <ac:chgData name="Hillman, Sam" userId="4d98075c-4de3-4a35-aedd-42aa2eafcbe1" providerId="ADAL" clId="{A3E6ECDA-252E-46A9-90C3-13F1506163A3}" dt="2026-02-03T16:58:48.831" v="9057" actId="478"/>
          <ac:spMkLst>
            <pc:docMk/>
            <pc:sldMk cId="623808844" sldId="770"/>
            <ac:spMk id="25" creationId="{AADE59FA-441C-F2BF-F5E8-F30523FD32AE}"/>
          </ac:spMkLst>
        </pc:spChg>
        <pc:spChg chg="mod topLvl">
          <ac:chgData name="Hillman, Sam" userId="4d98075c-4de3-4a35-aedd-42aa2eafcbe1" providerId="ADAL" clId="{A3E6ECDA-252E-46A9-90C3-13F1506163A3}" dt="2026-02-03T16:57:17.519" v="9019" actId="1076"/>
          <ac:spMkLst>
            <pc:docMk/>
            <pc:sldMk cId="623808844" sldId="770"/>
            <ac:spMk id="27" creationId="{D1AF90D9-E750-12BC-046D-4C12260CECFC}"/>
          </ac:spMkLst>
        </pc:spChg>
        <pc:spChg chg="del mod">
          <ac:chgData name="Hillman, Sam" userId="4d98075c-4de3-4a35-aedd-42aa2eafcbe1" providerId="ADAL" clId="{A3E6ECDA-252E-46A9-90C3-13F1506163A3}" dt="2026-02-03T16:57:07.981" v="9015" actId="478"/>
          <ac:spMkLst>
            <pc:docMk/>
            <pc:sldMk cId="623808844" sldId="770"/>
            <ac:spMk id="28" creationId="{176AB8EB-E882-0BA2-A428-D9F7CA6E50BC}"/>
          </ac:spMkLst>
        </pc:spChg>
        <pc:spChg chg="del mod topLvl">
          <ac:chgData name="Hillman, Sam" userId="4d98075c-4de3-4a35-aedd-42aa2eafcbe1" providerId="ADAL" clId="{A3E6ECDA-252E-46A9-90C3-13F1506163A3}" dt="2026-02-03T16:57:09.154" v="9016" actId="478"/>
          <ac:spMkLst>
            <pc:docMk/>
            <pc:sldMk cId="623808844" sldId="770"/>
            <ac:spMk id="29" creationId="{F871A584-6DD1-9E50-866A-5A6893FDF8B2}"/>
          </ac:spMkLst>
        </pc:spChg>
        <pc:spChg chg="mod">
          <ac:chgData name="Hillman, Sam" userId="4d98075c-4de3-4a35-aedd-42aa2eafcbe1" providerId="ADAL" clId="{A3E6ECDA-252E-46A9-90C3-13F1506163A3}" dt="2026-02-03T19:40:29.982" v="10077"/>
          <ac:spMkLst>
            <pc:docMk/>
            <pc:sldMk cId="623808844" sldId="770"/>
            <ac:spMk id="35" creationId="{4FB18AAA-1490-A258-963B-9AE84F97FC60}"/>
          </ac:spMkLst>
        </pc:spChg>
        <pc:spChg chg="mod">
          <ac:chgData name="Hillman, Sam" userId="4d98075c-4de3-4a35-aedd-42aa2eafcbe1" providerId="ADAL" clId="{A3E6ECDA-252E-46A9-90C3-13F1506163A3}" dt="2026-02-03T19:40:29.982" v="10077"/>
          <ac:spMkLst>
            <pc:docMk/>
            <pc:sldMk cId="623808844" sldId="770"/>
            <ac:spMk id="36" creationId="{09DC33CB-2FC8-CA0B-BBF4-62F448C076B2}"/>
          </ac:spMkLst>
        </pc:spChg>
        <pc:spChg chg="add del mod">
          <ac:chgData name="Hillman, Sam" userId="4d98075c-4de3-4a35-aedd-42aa2eafcbe1" providerId="ADAL" clId="{A3E6ECDA-252E-46A9-90C3-13F1506163A3}" dt="2026-02-03T19:48:28.468" v="10154" actId="478"/>
          <ac:spMkLst>
            <pc:docMk/>
            <pc:sldMk cId="623808844" sldId="770"/>
            <ac:spMk id="37" creationId="{83C13D74-45BA-F2B8-4B42-B7FBA11F898B}"/>
          </ac:spMkLst>
        </pc:spChg>
        <pc:spChg chg="mod">
          <ac:chgData name="Hillman, Sam" userId="4d98075c-4de3-4a35-aedd-42aa2eafcbe1" providerId="ADAL" clId="{A3E6ECDA-252E-46A9-90C3-13F1506163A3}" dt="2026-02-03T19:41:45.077" v="10104"/>
          <ac:spMkLst>
            <pc:docMk/>
            <pc:sldMk cId="623808844" sldId="770"/>
            <ac:spMk id="39" creationId="{E55F4BA4-AC13-5BA5-78F3-E08691220DD7}"/>
          </ac:spMkLst>
        </pc:spChg>
        <pc:spChg chg="mod">
          <ac:chgData name="Hillman, Sam" userId="4d98075c-4de3-4a35-aedd-42aa2eafcbe1" providerId="ADAL" clId="{A3E6ECDA-252E-46A9-90C3-13F1506163A3}" dt="2026-02-03T19:41:45.077" v="10104"/>
          <ac:spMkLst>
            <pc:docMk/>
            <pc:sldMk cId="623808844" sldId="770"/>
            <ac:spMk id="40" creationId="{213477A1-790A-B3AD-1D1B-CB911232C053}"/>
          </ac:spMkLst>
        </pc:spChg>
        <pc:spChg chg="mod">
          <ac:chgData name="Hillman, Sam" userId="4d98075c-4de3-4a35-aedd-42aa2eafcbe1" providerId="ADAL" clId="{A3E6ECDA-252E-46A9-90C3-13F1506163A3}" dt="2026-02-03T19:48:28.756" v="10155"/>
          <ac:spMkLst>
            <pc:docMk/>
            <pc:sldMk cId="623808844" sldId="770"/>
            <ac:spMk id="42" creationId="{7C68D228-813D-125D-9D8F-149B35AE0486}"/>
          </ac:spMkLst>
        </pc:spChg>
        <pc:spChg chg="mod">
          <ac:chgData name="Hillman, Sam" userId="4d98075c-4de3-4a35-aedd-42aa2eafcbe1" providerId="ADAL" clId="{A3E6ECDA-252E-46A9-90C3-13F1506163A3}" dt="2026-02-03T19:48:28.756" v="10155"/>
          <ac:spMkLst>
            <pc:docMk/>
            <pc:sldMk cId="623808844" sldId="770"/>
            <ac:spMk id="43" creationId="{3A60D4AA-1CFC-F29C-D241-14D423CFE12E}"/>
          </ac:spMkLst>
        </pc:spChg>
        <pc:spChg chg="mod">
          <ac:chgData name="Hillman, Sam" userId="4d98075c-4de3-4a35-aedd-42aa2eafcbe1" providerId="ADAL" clId="{A3E6ECDA-252E-46A9-90C3-13F1506163A3}" dt="2026-02-03T19:50:15.528" v="10283"/>
          <ac:spMkLst>
            <pc:docMk/>
            <pc:sldMk cId="623808844" sldId="770"/>
            <ac:spMk id="46" creationId="{A0829FCA-3BE1-461D-F263-A63340150CF8}"/>
          </ac:spMkLst>
        </pc:spChg>
        <pc:spChg chg="mod">
          <ac:chgData name="Hillman, Sam" userId="4d98075c-4de3-4a35-aedd-42aa2eafcbe1" providerId="ADAL" clId="{A3E6ECDA-252E-46A9-90C3-13F1506163A3}" dt="2026-02-03T19:50:15.528" v="10283"/>
          <ac:spMkLst>
            <pc:docMk/>
            <pc:sldMk cId="623808844" sldId="770"/>
            <ac:spMk id="47" creationId="{D89EDCFA-2707-A7D8-ADE4-F18952B1A39F}"/>
          </ac:spMkLst>
        </pc:spChg>
        <pc:grpChg chg="add del mod">
          <ac:chgData name="Hillman, Sam" userId="4d98075c-4de3-4a35-aedd-42aa2eafcbe1" providerId="ADAL" clId="{A3E6ECDA-252E-46A9-90C3-13F1506163A3}" dt="2026-02-03T19:48:28.468" v="10154" actId="478"/>
          <ac:grpSpMkLst>
            <pc:docMk/>
            <pc:sldMk cId="623808844" sldId="770"/>
            <ac:grpSpMk id="8" creationId="{72D62E6C-D1A2-1C96-DA66-86E5E6CAEB99}"/>
          </ac:grpSpMkLst>
        </pc:grpChg>
        <pc:grpChg chg="add mod">
          <ac:chgData name="Hillman, Sam" userId="4d98075c-4de3-4a35-aedd-42aa2eafcbe1" providerId="ADAL" clId="{A3E6ECDA-252E-46A9-90C3-13F1506163A3}" dt="2026-02-03T16:54:23.441" v="8965" actId="1076"/>
          <ac:grpSpMkLst>
            <pc:docMk/>
            <pc:sldMk cId="623808844" sldId="770"/>
            <ac:grpSpMk id="12" creationId="{D021D8B2-8DD0-FD38-006E-B633BD41DC77}"/>
          </ac:grpSpMkLst>
        </pc:grpChg>
        <pc:grpChg chg="add del mod">
          <ac:chgData name="Hillman, Sam" userId="4d98075c-4de3-4a35-aedd-42aa2eafcbe1" providerId="ADAL" clId="{A3E6ECDA-252E-46A9-90C3-13F1506163A3}" dt="2026-02-03T16:57:09.154" v="9016" actId="478"/>
          <ac:grpSpMkLst>
            <pc:docMk/>
            <pc:sldMk cId="623808844" sldId="770"/>
            <ac:grpSpMk id="26" creationId="{25F5E508-1739-E6F9-4096-C4E1756C98A8}"/>
          </ac:grpSpMkLst>
        </pc:grpChg>
        <pc:grpChg chg="add del mod">
          <ac:chgData name="Hillman, Sam" userId="4d98075c-4de3-4a35-aedd-42aa2eafcbe1" providerId="ADAL" clId="{A3E6ECDA-252E-46A9-90C3-13F1506163A3}" dt="2026-02-03T19:41:44.840" v="10103" actId="478"/>
          <ac:grpSpMkLst>
            <pc:docMk/>
            <pc:sldMk cId="623808844" sldId="770"/>
            <ac:grpSpMk id="34" creationId="{08664DA9-CC04-E431-E8B0-5F110FD71263}"/>
          </ac:grpSpMkLst>
        </pc:grpChg>
        <pc:grpChg chg="add del mod">
          <ac:chgData name="Hillman, Sam" userId="4d98075c-4de3-4a35-aedd-42aa2eafcbe1" providerId="ADAL" clId="{A3E6ECDA-252E-46A9-90C3-13F1506163A3}" dt="2026-02-03T19:48:28.468" v="10154" actId="478"/>
          <ac:grpSpMkLst>
            <pc:docMk/>
            <pc:sldMk cId="623808844" sldId="770"/>
            <ac:grpSpMk id="38" creationId="{FF124D4D-089D-BF34-33EC-AF598D4B879F}"/>
          </ac:grpSpMkLst>
        </pc:grpChg>
        <pc:grpChg chg="add del mod">
          <ac:chgData name="Hillman, Sam" userId="4d98075c-4de3-4a35-aedd-42aa2eafcbe1" providerId="ADAL" clId="{A3E6ECDA-252E-46A9-90C3-13F1506163A3}" dt="2026-02-03T19:50:15.208" v="10282" actId="478"/>
          <ac:grpSpMkLst>
            <pc:docMk/>
            <pc:sldMk cId="623808844" sldId="770"/>
            <ac:grpSpMk id="41" creationId="{AD77A1B6-7C65-E1E4-D73C-92E75E680AB5}"/>
          </ac:grpSpMkLst>
        </pc:grpChg>
        <pc:grpChg chg="add mod">
          <ac:chgData name="Hillman, Sam" userId="4d98075c-4de3-4a35-aedd-42aa2eafcbe1" providerId="ADAL" clId="{A3E6ECDA-252E-46A9-90C3-13F1506163A3}" dt="2026-02-03T19:50:15.528" v="10283"/>
          <ac:grpSpMkLst>
            <pc:docMk/>
            <pc:sldMk cId="623808844" sldId="770"/>
            <ac:grpSpMk id="45" creationId="{90961EE0-42DF-FF8B-6763-E417CD9B7F17}"/>
          </ac:grpSpMkLst>
        </pc:grpChg>
        <pc:cxnChg chg="add del mod">
          <ac:chgData name="Hillman, Sam" userId="4d98075c-4de3-4a35-aedd-42aa2eafcbe1" providerId="ADAL" clId="{A3E6ECDA-252E-46A9-90C3-13F1506163A3}" dt="2026-02-03T16:57:20.012" v="9020" actId="478"/>
          <ac:cxnSpMkLst>
            <pc:docMk/>
            <pc:sldMk cId="623808844" sldId="770"/>
            <ac:cxnSpMk id="17" creationId="{23FBB67D-1E35-5425-D75B-D302A1FA52E9}"/>
          </ac:cxnSpMkLst>
        </pc:cxnChg>
        <pc:cxnChg chg="add mod">
          <ac:chgData name="Hillman, Sam" userId="4d98075c-4de3-4a35-aedd-42aa2eafcbe1" providerId="ADAL" clId="{A3E6ECDA-252E-46A9-90C3-13F1506163A3}" dt="2026-02-03T16:57:31.722" v="9025" actId="1076"/>
          <ac:cxnSpMkLst>
            <pc:docMk/>
            <pc:sldMk cId="623808844" sldId="770"/>
            <ac:cxnSpMk id="31" creationId="{43F84FC5-C476-F25B-D00F-CED22FF1EC2A}"/>
          </ac:cxnSpMkLst>
        </pc:cxnChg>
        <pc:cxnChg chg="add mod">
          <ac:chgData name="Hillman, Sam" userId="4d98075c-4de3-4a35-aedd-42aa2eafcbe1" providerId="ADAL" clId="{A3E6ECDA-252E-46A9-90C3-13F1506163A3}" dt="2026-02-03T19:23:12.400" v="9470" actId="1038"/>
          <ac:cxnSpMkLst>
            <pc:docMk/>
            <pc:sldMk cId="623808844" sldId="770"/>
            <ac:cxnSpMk id="32" creationId="{40080DC2-856D-311D-D785-4FA2CF27E65E}"/>
          </ac:cxnSpMkLst>
        </pc:cxnChg>
        <pc:cxnChg chg="mod">
          <ac:chgData name="Hillman, Sam" userId="4d98075c-4de3-4a35-aedd-42aa2eafcbe1" providerId="ADAL" clId="{A3E6ECDA-252E-46A9-90C3-13F1506163A3}" dt="2026-02-03T19:48:28.756" v="10155"/>
          <ac:cxnSpMkLst>
            <pc:docMk/>
            <pc:sldMk cId="623808844" sldId="770"/>
            <ac:cxnSpMk id="44" creationId="{1B95295B-2A0E-5835-4CB0-D96C9D3F3CA5}"/>
          </ac:cxnSpMkLst>
        </pc:cxnChg>
        <pc:cxnChg chg="mod">
          <ac:chgData name="Hillman, Sam" userId="4d98075c-4de3-4a35-aedd-42aa2eafcbe1" providerId="ADAL" clId="{A3E6ECDA-252E-46A9-90C3-13F1506163A3}" dt="2026-02-03T19:50:15.528" v="10283"/>
          <ac:cxnSpMkLst>
            <pc:docMk/>
            <pc:sldMk cId="623808844" sldId="770"/>
            <ac:cxnSpMk id="48" creationId="{EF6749A0-8FE0-403C-229C-AABAE9DA7222}"/>
          </ac:cxnSpMkLst>
        </pc:cxnChg>
      </pc:sldChg>
      <pc:sldChg chg="delSp modSp add mod ord">
        <pc:chgData name="Hillman, Sam" userId="4d98075c-4de3-4a35-aedd-42aa2eafcbe1" providerId="ADAL" clId="{A3E6ECDA-252E-46A9-90C3-13F1506163A3}" dt="2026-02-04T10:56:33.905" v="13448" actId="478"/>
        <pc:sldMkLst>
          <pc:docMk/>
          <pc:sldMk cId="1079329314" sldId="771"/>
        </pc:sldMkLst>
        <pc:spChg chg="mod">
          <ac:chgData name="Hillman, Sam" userId="4d98075c-4de3-4a35-aedd-42aa2eafcbe1" providerId="ADAL" clId="{A3E6ECDA-252E-46A9-90C3-13F1506163A3}" dt="2026-02-03T19:50:53.905" v="10291" actId="20577"/>
          <ac:spMkLst>
            <pc:docMk/>
            <pc:sldMk cId="1079329314" sldId="771"/>
            <ac:spMk id="2" creationId="{F12E6CBF-B4E4-7180-B32B-D7FA799FC97F}"/>
          </ac:spMkLst>
        </pc:spChg>
        <pc:spChg chg="mod">
          <ac:chgData name="Hillman, Sam" userId="4d98075c-4de3-4a35-aedd-42aa2eafcbe1" providerId="ADAL" clId="{A3E6ECDA-252E-46A9-90C3-13F1506163A3}" dt="2026-02-03T22:12:08.892" v="12725" actId="14100"/>
          <ac:spMkLst>
            <pc:docMk/>
            <pc:sldMk cId="1079329314" sldId="771"/>
            <ac:spMk id="3" creationId="{09332B8F-A888-94C6-9DAF-3C30B232B88B}"/>
          </ac:spMkLst>
        </pc:spChg>
        <pc:spChg chg="del">
          <ac:chgData name="Hillman, Sam" userId="4d98075c-4de3-4a35-aedd-42aa2eafcbe1" providerId="ADAL" clId="{A3E6ECDA-252E-46A9-90C3-13F1506163A3}" dt="2026-02-04T10:56:33.905" v="13448" actId="478"/>
          <ac:spMkLst>
            <pc:docMk/>
            <pc:sldMk cId="1079329314" sldId="771"/>
            <ac:spMk id="5" creationId="{7993F76F-C046-7C5C-4443-4C5FF53C3CE1}"/>
          </ac:spMkLst>
        </pc:spChg>
        <pc:spChg chg="del">
          <ac:chgData name="Hillman, Sam" userId="4d98075c-4de3-4a35-aedd-42aa2eafcbe1" providerId="ADAL" clId="{A3E6ECDA-252E-46A9-90C3-13F1506163A3}" dt="2026-02-03T16:58:35.184" v="9055" actId="478"/>
          <ac:spMkLst>
            <pc:docMk/>
            <pc:sldMk cId="1079329314" sldId="771"/>
            <ac:spMk id="25" creationId="{2F5B2B64-B5CC-77F7-DC83-2F8E9C231395}"/>
          </ac:spMkLst>
        </pc:spChg>
        <pc:spChg chg="del">
          <ac:chgData name="Hillman, Sam" userId="4d98075c-4de3-4a35-aedd-42aa2eafcbe1" providerId="ADAL" clId="{A3E6ECDA-252E-46A9-90C3-13F1506163A3}" dt="2026-02-03T16:58:35.184" v="9055" actId="478"/>
          <ac:spMkLst>
            <pc:docMk/>
            <pc:sldMk cId="1079329314" sldId="771"/>
            <ac:spMk id="27" creationId="{6D3D47B2-9CDA-555C-0C15-625935869049}"/>
          </ac:spMkLst>
        </pc:spChg>
        <pc:grpChg chg="mod">
          <ac:chgData name="Hillman, Sam" userId="4d98075c-4de3-4a35-aedd-42aa2eafcbe1" providerId="ADAL" clId="{A3E6ECDA-252E-46A9-90C3-13F1506163A3}" dt="2026-02-03T19:48:09.910" v="10151" actId="12788"/>
          <ac:grpSpMkLst>
            <pc:docMk/>
            <pc:sldMk cId="1079329314" sldId="771"/>
            <ac:grpSpMk id="8" creationId="{7350BFE1-7355-CFA5-EB54-50EF7EB805E6}"/>
          </ac:grpSpMkLst>
        </pc:grpChg>
        <pc:grpChg chg="del">
          <ac:chgData name="Hillman, Sam" userId="4d98075c-4de3-4a35-aedd-42aa2eafcbe1" providerId="ADAL" clId="{A3E6ECDA-252E-46A9-90C3-13F1506163A3}" dt="2026-02-03T16:58:35.184" v="9055" actId="478"/>
          <ac:grpSpMkLst>
            <pc:docMk/>
            <pc:sldMk cId="1079329314" sldId="771"/>
            <ac:grpSpMk id="12" creationId="{BB76FE59-70C3-CC94-5F3C-9C183D2F0A8E}"/>
          </ac:grpSpMkLst>
        </pc:grpChg>
        <pc:cxnChg chg="del">
          <ac:chgData name="Hillman, Sam" userId="4d98075c-4de3-4a35-aedd-42aa2eafcbe1" providerId="ADAL" clId="{A3E6ECDA-252E-46A9-90C3-13F1506163A3}" dt="2026-02-03T16:58:35.184" v="9055" actId="478"/>
          <ac:cxnSpMkLst>
            <pc:docMk/>
            <pc:sldMk cId="1079329314" sldId="771"/>
            <ac:cxnSpMk id="31" creationId="{405D6443-2054-1018-FBEF-5513D914B16F}"/>
          </ac:cxnSpMkLst>
        </pc:cxnChg>
      </pc:sldChg>
      <pc:sldChg chg="addSp delSp modSp add mod modNotesTx">
        <pc:chgData name="Hillman, Sam" userId="4d98075c-4de3-4a35-aedd-42aa2eafcbe1" providerId="ADAL" clId="{A3E6ECDA-252E-46A9-90C3-13F1506163A3}" dt="2026-02-04T11:02:51.722" v="13619" actId="478"/>
        <pc:sldMkLst>
          <pc:docMk/>
          <pc:sldMk cId="4149382417" sldId="772"/>
        </pc:sldMkLst>
        <pc:spChg chg="mod">
          <ac:chgData name="Hillman, Sam" userId="4d98075c-4de3-4a35-aedd-42aa2eafcbe1" providerId="ADAL" clId="{A3E6ECDA-252E-46A9-90C3-13F1506163A3}" dt="2026-02-03T19:49:59.220" v="10278" actId="113"/>
          <ac:spMkLst>
            <pc:docMk/>
            <pc:sldMk cId="4149382417" sldId="772"/>
            <ac:spMk id="3" creationId="{F8FC7285-59DF-7A76-9329-EEAAF66B7433}"/>
          </ac:spMkLst>
        </pc:spChg>
        <pc:spChg chg="del">
          <ac:chgData name="Hillman, Sam" userId="4d98075c-4de3-4a35-aedd-42aa2eafcbe1" providerId="ADAL" clId="{A3E6ECDA-252E-46A9-90C3-13F1506163A3}" dt="2026-02-04T11:02:51.722" v="13619" actId="478"/>
          <ac:spMkLst>
            <pc:docMk/>
            <pc:sldMk cId="4149382417" sldId="772"/>
            <ac:spMk id="5" creationId="{132B826D-6B49-F210-2DFA-A6913DBA9690}"/>
          </ac:spMkLst>
        </pc:spChg>
        <pc:spChg chg="del">
          <ac:chgData name="Hillman, Sam" userId="4d98075c-4de3-4a35-aedd-42aa2eafcbe1" providerId="ADAL" clId="{A3E6ECDA-252E-46A9-90C3-13F1506163A3}" dt="2026-02-03T19:23:32.428" v="9471" actId="478"/>
          <ac:spMkLst>
            <pc:docMk/>
            <pc:sldMk cId="4149382417" sldId="772"/>
            <ac:spMk id="14" creationId="{1E336DB9-01A1-D60D-0486-E26450C49823}"/>
          </ac:spMkLst>
        </pc:spChg>
        <pc:spChg chg="mod">
          <ac:chgData name="Hillman, Sam" userId="4d98075c-4de3-4a35-aedd-42aa2eafcbe1" providerId="ADAL" clId="{A3E6ECDA-252E-46A9-90C3-13F1506163A3}" dt="2026-02-03T20:15:17.725" v="11065"/>
          <ac:spMkLst>
            <pc:docMk/>
            <pc:sldMk cId="4149382417" sldId="772"/>
            <ac:spMk id="18" creationId="{6C8A0841-CF42-2D4E-215E-E2F12FE219CE}"/>
          </ac:spMkLst>
        </pc:spChg>
        <pc:spChg chg="mod">
          <ac:chgData name="Hillman, Sam" userId="4d98075c-4de3-4a35-aedd-42aa2eafcbe1" providerId="ADAL" clId="{A3E6ECDA-252E-46A9-90C3-13F1506163A3}" dt="2026-02-03T20:15:17.725" v="11065"/>
          <ac:spMkLst>
            <pc:docMk/>
            <pc:sldMk cId="4149382417" sldId="772"/>
            <ac:spMk id="19" creationId="{0996AEAC-7C62-49C5-5916-E91A29B5B06C}"/>
          </ac:spMkLst>
        </pc:spChg>
        <pc:grpChg chg="del">
          <ac:chgData name="Hillman, Sam" userId="4d98075c-4de3-4a35-aedd-42aa2eafcbe1" providerId="ADAL" clId="{A3E6ECDA-252E-46A9-90C3-13F1506163A3}" dt="2026-02-03T19:48:42.668" v="10156" actId="478"/>
          <ac:grpSpMkLst>
            <pc:docMk/>
            <pc:sldMk cId="4149382417" sldId="772"/>
            <ac:grpSpMk id="8" creationId="{753296ED-53C8-5195-CCC5-68E4C09182AD}"/>
          </ac:grpSpMkLst>
        </pc:grpChg>
        <pc:grpChg chg="add mod">
          <ac:chgData name="Hillman, Sam" userId="4d98075c-4de3-4a35-aedd-42aa2eafcbe1" providerId="ADAL" clId="{A3E6ECDA-252E-46A9-90C3-13F1506163A3}" dt="2026-02-03T20:15:17.725" v="11065"/>
          <ac:grpSpMkLst>
            <pc:docMk/>
            <pc:sldMk cId="4149382417" sldId="772"/>
            <ac:grpSpMk id="17" creationId="{C7CC6156-734C-68DA-36CA-204536ABCEA9}"/>
          </ac:grpSpMkLst>
        </pc:grpChg>
        <pc:cxnChg chg="add mod">
          <ac:chgData name="Hillman, Sam" userId="4d98075c-4de3-4a35-aedd-42aa2eafcbe1" providerId="ADAL" clId="{A3E6ECDA-252E-46A9-90C3-13F1506163A3}" dt="2026-02-03T19:23:32.657" v="9472"/>
          <ac:cxnSpMkLst>
            <pc:docMk/>
            <pc:sldMk cId="4149382417" sldId="772"/>
            <ac:cxnSpMk id="16" creationId="{B8D8CC77-7639-285A-2FBA-128BCCA7700F}"/>
          </ac:cxnSpMkLst>
        </pc:cxnChg>
        <pc:cxnChg chg="mod">
          <ac:chgData name="Hillman, Sam" userId="4d98075c-4de3-4a35-aedd-42aa2eafcbe1" providerId="ADAL" clId="{A3E6ECDA-252E-46A9-90C3-13F1506163A3}" dt="2026-02-03T20:15:17.725" v="11065"/>
          <ac:cxnSpMkLst>
            <pc:docMk/>
            <pc:sldMk cId="4149382417" sldId="772"/>
            <ac:cxnSpMk id="20" creationId="{462BED8D-D5BF-E08D-9276-603FE4621745}"/>
          </ac:cxnSpMkLst>
        </pc:cxnChg>
      </pc:sldChg>
      <pc:sldChg chg="addSp delSp modSp new mod ord modNotesTx">
        <pc:chgData name="Hillman, Sam" userId="4d98075c-4de3-4a35-aedd-42aa2eafcbe1" providerId="ADAL" clId="{A3E6ECDA-252E-46A9-90C3-13F1506163A3}" dt="2026-02-04T11:07:02.370" v="13642" actId="478"/>
        <pc:sldMkLst>
          <pc:docMk/>
          <pc:sldMk cId="1362122138" sldId="773"/>
        </pc:sldMkLst>
        <pc:spChg chg="mod">
          <ac:chgData name="Hillman, Sam" userId="4d98075c-4de3-4a35-aedd-42aa2eafcbe1" providerId="ADAL" clId="{A3E6ECDA-252E-46A9-90C3-13F1506163A3}" dt="2026-02-03T20:04:49.089" v="10591"/>
          <ac:spMkLst>
            <pc:docMk/>
            <pc:sldMk cId="1362122138" sldId="773"/>
            <ac:spMk id="2" creationId="{260F93BD-B07E-530B-550F-BF1E7C7136DC}"/>
          </ac:spMkLst>
        </pc:spChg>
        <pc:spChg chg="mod">
          <ac:chgData name="Hillman, Sam" userId="4d98075c-4de3-4a35-aedd-42aa2eafcbe1" providerId="ADAL" clId="{A3E6ECDA-252E-46A9-90C3-13F1506163A3}" dt="2026-02-03T22:13:45.762" v="12849" actId="20577"/>
          <ac:spMkLst>
            <pc:docMk/>
            <pc:sldMk cId="1362122138" sldId="773"/>
            <ac:spMk id="3" creationId="{72917B32-2B02-AEAB-286A-AA90DB41752C}"/>
          </ac:spMkLst>
        </pc:spChg>
        <pc:spChg chg="del">
          <ac:chgData name="Hillman, Sam" userId="4d98075c-4de3-4a35-aedd-42aa2eafcbe1" providerId="ADAL" clId="{A3E6ECDA-252E-46A9-90C3-13F1506163A3}" dt="2026-02-04T11:07:02.370" v="13642" actId="478"/>
          <ac:spMkLst>
            <pc:docMk/>
            <pc:sldMk cId="1362122138" sldId="773"/>
            <ac:spMk id="5" creationId="{1F5DE62D-2E45-C59B-4E25-57622B3B6B62}"/>
          </ac:spMkLst>
        </pc:spChg>
        <pc:picChg chg="add del mod">
          <ac:chgData name="Hillman, Sam" userId="4d98075c-4de3-4a35-aedd-42aa2eafcbe1" providerId="ADAL" clId="{A3E6ECDA-252E-46A9-90C3-13F1506163A3}" dt="2026-02-03T19:55:07.397" v="10428" actId="21"/>
          <ac:picMkLst>
            <pc:docMk/>
            <pc:sldMk cId="1362122138" sldId="773"/>
            <ac:picMk id="1026" creationId="{9AA1ED47-04E6-3A7C-B624-9B9E53A02962}"/>
          </ac:picMkLst>
        </pc:picChg>
      </pc:sldChg>
      <pc:sldChg chg="addSp delSp modSp add mod">
        <pc:chgData name="Hillman, Sam" userId="4d98075c-4de3-4a35-aedd-42aa2eafcbe1" providerId="ADAL" clId="{A3E6ECDA-252E-46A9-90C3-13F1506163A3}" dt="2026-02-04T10:56:36.980" v="13450" actId="478"/>
        <pc:sldMkLst>
          <pc:docMk/>
          <pc:sldMk cId="847177455" sldId="774"/>
        </pc:sldMkLst>
        <pc:spChg chg="mod">
          <ac:chgData name="Hillman, Sam" userId="4d98075c-4de3-4a35-aedd-42aa2eafcbe1" providerId="ADAL" clId="{A3E6ECDA-252E-46A9-90C3-13F1506163A3}" dt="2026-02-03T19:35:43.805" v="9946" actId="113"/>
          <ac:spMkLst>
            <pc:docMk/>
            <pc:sldMk cId="847177455" sldId="774"/>
            <ac:spMk id="3" creationId="{B0D50EEB-DACC-2C92-39CA-83DD4C0D1197}"/>
          </ac:spMkLst>
        </pc:spChg>
        <pc:spChg chg="del">
          <ac:chgData name="Hillman, Sam" userId="4d98075c-4de3-4a35-aedd-42aa2eafcbe1" providerId="ADAL" clId="{A3E6ECDA-252E-46A9-90C3-13F1506163A3}" dt="2026-02-04T10:56:36.980" v="13450" actId="478"/>
          <ac:spMkLst>
            <pc:docMk/>
            <pc:sldMk cId="847177455" sldId="774"/>
            <ac:spMk id="5" creationId="{1FA2A4AD-7D87-CF68-F339-10FD7B06B892}"/>
          </ac:spMkLst>
        </pc:spChg>
        <pc:spChg chg="add mod">
          <ac:chgData name="Hillman, Sam" userId="4d98075c-4de3-4a35-aedd-42aa2eafcbe1" providerId="ADAL" clId="{A3E6ECDA-252E-46A9-90C3-13F1506163A3}" dt="2026-02-03T19:28:28.104" v="9588" actId="14100"/>
          <ac:spMkLst>
            <pc:docMk/>
            <pc:sldMk cId="847177455" sldId="774"/>
            <ac:spMk id="9" creationId="{D94C97E6-BD18-7D59-0469-BA2A4D9B555D}"/>
          </ac:spMkLst>
        </pc:spChg>
        <pc:grpChg chg="del">
          <ac:chgData name="Hillman, Sam" userId="4d98075c-4de3-4a35-aedd-42aa2eafcbe1" providerId="ADAL" clId="{A3E6ECDA-252E-46A9-90C3-13F1506163A3}" dt="2026-02-03T19:27:12.106" v="9563" actId="478"/>
          <ac:grpSpMkLst>
            <pc:docMk/>
            <pc:sldMk cId="847177455" sldId="774"/>
            <ac:grpSpMk id="13" creationId="{C1BAADAF-0260-39A1-C61D-7F92C0EF41CC}"/>
          </ac:grpSpMkLst>
        </pc:grpChg>
        <pc:picChg chg="add mod">
          <ac:chgData name="Hillman, Sam" userId="4d98075c-4de3-4a35-aedd-42aa2eafcbe1" providerId="ADAL" clId="{A3E6ECDA-252E-46A9-90C3-13F1506163A3}" dt="2026-02-03T19:28:30.927" v="9589" actId="1076"/>
          <ac:picMkLst>
            <pc:docMk/>
            <pc:sldMk cId="847177455" sldId="774"/>
            <ac:picMk id="18" creationId="{A130561B-93F0-FFD3-8A17-994F34C9D6DE}"/>
          </ac:picMkLst>
        </pc:picChg>
      </pc:sldChg>
      <pc:sldChg chg="addSp delSp modSp add mod ord modNotesTx">
        <pc:chgData name="Hillman, Sam" userId="4d98075c-4de3-4a35-aedd-42aa2eafcbe1" providerId="ADAL" clId="{A3E6ECDA-252E-46A9-90C3-13F1506163A3}" dt="2026-02-04T11:00:36.913" v="13454" actId="478"/>
        <pc:sldMkLst>
          <pc:docMk/>
          <pc:sldMk cId="1595519034" sldId="775"/>
        </pc:sldMkLst>
        <pc:spChg chg="mod">
          <ac:chgData name="Hillman, Sam" userId="4d98075c-4de3-4a35-aedd-42aa2eafcbe1" providerId="ADAL" clId="{A3E6ECDA-252E-46A9-90C3-13F1506163A3}" dt="2026-02-03T19:50:58.665" v="10292"/>
          <ac:spMkLst>
            <pc:docMk/>
            <pc:sldMk cId="1595519034" sldId="775"/>
            <ac:spMk id="2" creationId="{8A47C662-2342-1B69-13D1-6A98A7FAAC36}"/>
          </ac:spMkLst>
        </pc:spChg>
        <pc:spChg chg="del">
          <ac:chgData name="Hillman, Sam" userId="4d98075c-4de3-4a35-aedd-42aa2eafcbe1" providerId="ADAL" clId="{A3E6ECDA-252E-46A9-90C3-13F1506163A3}" dt="2026-02-04T11:00:36.913" v="13454" actId="478"/>
          <ac:spMkLst>
            <pc:docMk/>
            <pc:sldMk cId="1595519034" sldId="775"/>
            <ac:spMk id="5" creationId="{3728FAF4-F2AF-D826-04F8-67ADDB9C93B0}"/>
          </ac:spMkLst>
        </pc:spChg>
        <pc:spChg chg="del mod topLvl">
          <ac:chgData name="Hillman, Sam" userId="4d98075c-4de3-4a35-aedd-42aa2eafcbe1" providerId="ADAL" clId="{A3E6ECDA-252E-46A9-90C3-13F1506163A3}" dt="2026-02-03T19:47:02.256" v="10133" actId="478"/>
          <ac:spMkLst>
            <pc:docMk/>
            <pc:sldMk cId="1595519034" sldId="775"/>
            <ac:spMk id="16" creationId="{1D6BCF3D-E211-8908-18EF-CEB1003BA84D}"/>
          </ac:spMkLst>
        </pc:spChg>
        <pc:spChg chg="mod topLvl">
          <ac:chgData name="Hillman, Sam" userId="4d98075c-4de3-4a35-aedd-42aa2eafcbe1" providerId="ADAL" clId="{A3E6ECDA-252E-46A9-90C3-13F1506163A3}" dt="2026-02-03T19:47:02.256" v="10133" actId="478"/>
          <ac:spMkLst>
            <pc:docMk/>
            <pc:sldMk cId="1595519034" sldId="775"/>
            <ac:spMk id="17" creationId="{5959518C-F9EF-D395-0AFD-0F114C11FC04}"/>
          </ac:spMkLst>
        </pc:spChg>
        <pc:spChg chg="add mod">
          <ac:chgData name="Hillman, Sam" userId="4d98075c-4de3-4a35-aedd-42aa2eafcbe1" providerId="ADAL" clId="{A3E6ECDA-252E-46A9-90C3-13F1506163A3}" dt="2026-02-03T19:46:59.499" v="10132"/>
          <ac:spMkLst>
            <pc:docMk/>
            <pc:sldMk cId="1595519034" sldId="775"/>
            <ac:spMk id="18" creationId="{2FD7BF48-8F2E-7EF4-F036-C8E4EC4A9AAA}"/>
          </ac:spMkLst>
        </pc:spChg>
        <pc:spChg chg="del">
          <ac:chgData name="Hillman, Sam" userId="4d98075c-4de3-4a35-aedd-42aa2eafcbe1" providerId="ADAL" clId="{A3E6ECDA-252E-46A9-90C3-13F1506163A3}" dt="2026-02-03T19:38:43.229" v="10050" actId="478"/>
          <ac:spMkLst>
            <pc:docMk/>
            <pc:sldMk cId="1595519034" sldId="775"/>
            <ac:spMk id="27" creationId="{42839EAC-0965-2DDF-2087-3AA0BD742AD8}"/>
          </ac:spMkLst>
        </pc:spChg>
        <pc:grpChg chg="del">
          <ac:chgData name="Hillman, Sam" userId="4d98075c-4de3-4a35-aedd-42aa2eafcbe1" providerId="ADAL" clId="{A3E6ECDA-252E-46A9-90C3-13F1506163A3}" dt="2026-02-03T19:47:47.810" v="10149" actId="478"/>
          <ac:grpSpMkLst>
            <pc:docMk/>
            <pc:sldMk cId="1595519034" sldId="775"/>
            <ac:grpSpMk id="8" creationId="{8ED98F0A-2066-F840-F0D9-372E0D795AF9}"/>
          </ac:grpSpMkLst>
        </pc:grpChg>
        <pc:grpChg chg="del">
          <ac:chgData name="Hillman, Sam" userId="4d98075c-4de3-4a35-aedd-42aa2eafcbe1" providerId="ADAL" clId="{A3E6ECDA-252E-46A9-90C3-13F1506163A3}" dt="2026-02-03T19:38:43.229" v="10050" actId="478"/>
          <ac:grpSpMkLst>
            <pc:docMk/>
            <pc:sldMk cId="1595519034" sldId="775"/>
            <ac:grpSpMk id="12" creationId="{2B767BD4-1019-3A5F-B443-AE0D573B77B4}"/>
          </ac:grpSpMkLst>
        </pc:grpChg>
        <pc:grpChg chg="add del mod">
          <ac:chgData name="Hillman, Sam" userId="4d98075c-4de3-4a35-aedd-42aa2eafcbe1" providerId="ADAL" clId="{A3E6ECDA-252E-46A9-90C3-13F1506163A3}" dt="2026-02-03T19:47:02.256" v="10133" actId="478"/>
          <ac:grpSpMkLst>
            <pc:docMk/>
            <pc:sldMk cId="1595519034" sldId="775"/>
            <ac:grpSpMk id="14" creationId="{E2A980F2-7425-8F24-E8F1-D6DCF494AAED}"/>
          </ac:grpSpMkLst>
        </pc:grpChg>
        <pc:cxnChg chg="add mod">
          <ac:chgData name="Hillman, Sam" userId="4d98075c-4de3-4a35-aedd-42aa2eafcbe1" providerId="ADAL" clId="{A3E6ECDA-252E-46A9-90C3-13F1506163A3}" dt="2026-02-03T19:47:16.256" v="10136" actId="14100"/>
          <ac:cxnSpMkLst>
            <pc:docMk/>
            <pc:sldMk cId="1595519034" sldId="775"/>
            <ac:cxnSpMk id="19" creationId="{63CECD64-6D1C-97D2-0102-F9CBEB9789E3}"/>
          </ac:cxnSpMkLst>
        </pc:cxnChg>
        <pc:cxnChg chg="del">
          <ac:chgData name="Hillman, Sam" userId="4d98075c-4de3-4a35-aedd-42aa2eafcbe1" providerId="ADAL" clId="{A3E6ECDA-252E-46A9-90C3-13F1506163A3}" dt="2026-02-03T19:38:43.229" v="10050" actId="478"/>
          <ac:cxnSpMkLst>
            <pc:docMk/>
            <pc:sldMk cId="1595519034" sldId="775"/>
            <ac:cxnSpMk id="31" creationId="{D8B1EFCE-46B5-EB4E-B584-0927EAD5A5A5}"/>
          </ac:cxnSpMkLst>
        </pc:cxnChg>
        <pc:cxnChg chg="del">
          <ac:chgData name="Hillman, Sam" userId="4d98075c-4de3-4a35-aedd-42aa2eafcbe1" providerId="ADAL" clId="{A3E6ECDA-252E-46A9-90C3-13F1506163A3}" dt="2026-02-03T19:38:43.229" v="10050" actId="478"/>
          <ac:cxnSpMkLst>
            <pc:docMk/>
            <pc:sldMk cId="1595519034" sldId="775"/>
            <ac:cxnSpMk id="32" creationId="{6A5E0697-56A7-FF0B-5D38-134AC561FFB6}"/>
          </ac:cxnSpMkLst>
        </pc:cxnChg>
      </pc:sldChg>
      <pc:sldChg chg="addSp delSp modSp add mod ord modNotesTx">
        <pc:chgData name="Hillman, Sam" userId="4d98075c-4de3-4a35-aedd-42aa2eafcbe1" providerId="ADAL" clId="{A3E6ECDA-252E-46A9-90C3-13F1506163A3}" dt="2026-02-04T11:01:15.179" v="13530" actId="20577"/>
        <pc:sldMkLst>
          <pc:docMk/>
          <pc:sldMk cId="970001953" sldId="776"/>
        </pc:sldMkLst>
        <pc:spChg chg="mod">
          <ac:chgData name="Hillman, Sam" userId="4d98075c-4de3-4a35-aedd-42aa2eafcbe1" providerId="ADAL" clId="{A3E6ECDA-252E-46A9-90C3-13F1506163A3}" dt="2026-02-03T19:51:00.667" v="10293"/>
          <ac:spMkLst>
            <pc:docMk/>
            <pc:sldMk cId="970001953" sldId="776"/>
            <ac:spMk id="2" creationId="{4BB1DE07-0951-5C39-B0C2-838028070883}"/>
          </ac:spMkLst>
        </pc:spChg>
        <pc:spChg chg="del">
          <ac:chgData name="Hillman, Sam" userId="4d98075c-4de3-4a35-aedd-42aa2eafcbe1" providerId="ADAL" clId="{A3E6ECDA-252E-46A9-90C3-13F1506163A3}" dt="2026-02-03T19:47:37.799" v="10145" actId="478"/>
          <ac:spMkLst>
            <pc:docMk/>
            <pc:sldMk cId="970001953" sldId="776"/>
            <ac:spMk id="3" creationId="{F27B4974-D9F2-4BCE-4685-5A6E4A2744A2}"/>
          </ac:spMkLst>
        </pc:spChg>
        <pc:spChg chg="del">
          <ac:chgData name="Hillman, Sam" userId="4d98075c-4de3-4a35-aedd-42aa2eafcbe1" providerId="ADAL" clId="{A3E6ECDA-252E-46A9-90C3-13F1506163A3}" dt="2026-02-04T11:00:38.791" v="13455" actId="478"/>
          <ac:spMkLst>
            <pc:docMk/>
            <pc:sldMk cId="970001953" sldId="776"/>
            <ac:spMk id="5" creationId="{7608E6E4-0FAE-4D43-5EA8-255EE4AFA076}"/>
          </ac:spMkLst>
        </pc:spChg>
        <pc:spChg chg="mod topLvl">
          <ac:chgData name="Hillman, Sam" userId="4d98075c-4de3-4a35-aedd-42aa2eafcbe1" providerId="ADAL" clId="{A3E6ECDA-252E-46A9-90C3-13F1506163A3}" dt="2026-02-03T19:50:11.479" v="10281" actId="1076"/>
          <ac:spMkLst>
            <pc:docMk/>
            <pc:sldMk cId="970001953" sldId="776"/>
            <ac:spMk id="13" creationId="{9743DFC4-74BD-2E56-1073-503761CD8C5A}"/>
          </ac:spMkLst>
        </pc:spChg>
        <pc:spChg chg="del mod topLvl">
          <ac:chgData name="Hillman, Sam" userId="4d98075c-4de3-4a35-aedd-42aa2eafcbe1" providerId="ADAL" clId="{A3E6ECDA-252E-46A9-90C3-13F1506163A3}" dt="2026-02-03T19:47:33.851" v="10143" actId="478"/>
          <ac:spMkLst>
            <pc:docMk/>
            <pc:sldMk cId="970001953" sldId="776"/>
            <ac:spMk id="14" creationId="{7DB8E31B-C979-2C3D-4411-A42415B69829}"/>
          </ac:spMkLst>
        </pc:spChg>
        <pc:spChg chg="del mod">
          <ac:chgData name="Hillman, Sam" userId="4d98075c-4de3-4a35-aedd-42aa2eafcbe1" providerId="ADAL" clId="{A3E6ECDA-252E-46A9-90C3-13F1506163A3}" dt="2026-02-03T19:39:39.834" v="10061" actId="478"/>
          <ac:spMkLst>
            <pc:docMk/>
            <pc:sldMk cId="970001953" sldId="776"/>
            <ac:spMk id="15" creationId="{224DF67A-CBDC-50E6-975D-D5732489E324}"/>
          </ac:spMkLst>
        </pc:spChg>
        <pc:spChg chg="add mod">
          <ac:chgData name="Hillman, Sam" userId="4d98075c-4de3-4a35-aedd-42aa2eafcbe1" providerId="ADAL" clId="{A3E6ECDA-252E-46A9-90C3-13F1506163A3}" dt="2026-02-03T19:50:09.715" v="10280" actId="1076"/>
          <ac:spMkLst>
            <pc:docMk/>
            <pc:sldMk cId="970001953" sldId="776"/>
            <ac:spMk id="16" creationId="{A00B9E00-5933-733F-5273-5884085775BC}"/>
          </ac:spMkLst>
        </pc:spChg>
        <pc:spChg chg="add mod">
          <ac:chgData name="Hillman, Sam" userId="4d98075c-4de3-4a35-aedd-42aa2eafcbe1" providerId="ADAL" clId="{A3E6ECDA-252E-46A9-90C3-13F1506163A3}" dt="2026-02-03T19:47:20.406" v="10137"/>
          <ac:spMkLst>
            <pc:docMk/>
            <pc:sldMk cId="970001953" sldId="776"/>
            <ac:spMk id="17" creationId="{59EB5C9C-4C67-17BC-1EC7-A0F379D2D17E}"/>
          </ac:spMkLst>
        </pc:spChg>
        <pc:spChg chg="add mod">
          <ac:chgData name="Hillman, Sam" userId="4d98075c-4de3-4a35-aedd-42aa2eafcbe1" providerId="ADAL" clId="{A3E6ECDA-252E-46A9-90C3-13F1506163A3}" dt="2026-02-03T19:47:20.406" v="10137"/>
          <ac:spMkLst>
            <pc:docMk/>
            <pc:sldMk cId="970001953" sldId="776"/>
            <ac:spMk id="18" creationId="{2351B6BC-3BA2-8915-C5B5-7705AA2544A9}"/>
          </ac:spMkLst>
        </pc:spChg>
        <pc:spChg chg="add mod">
          <ac:chgData name="Hillman, Sam" userId="4d98075c-4de3-4a35-aedd-42aa2eafcbe1" providerId="ADAL" clId="{A3E6ECDA-252E-46A9-90C3-13F1506163A3}" dt="2026-02-04T11:01:15.179" v="13530" actId="20577"/>
          <ac:spMkLst>
            <pc:docMk/>
            <pc:sldMk cId="970001953" sldId="776"/>
            <ac:spMk id="26" creationId="{895081D2-B3FC-4E9D-4CAF-ADCA9CBAF0D6}"/>
          </ac:spMkLst>
        </pc:spChg>
        <pc:grpChg chg="del">
          <ac:chgData name="Hillman, Sam" userId="4d98075c-4de3-4a35-aedd-42aa2eafcbe1" providerId="ADAL" clId="{A3E6ECDA-252E-46A9-90C3-13F1506163A3}" dt="2026-02-03T19:47:32.105" v="10142" actId="478"/>
          <ac:grpSpMkLst>
            <pc:docMk/>
            <pc:sldMk cId="970001953" sldId="776"/>
            <ac:grpSpMk id="8" creationId="{E5694297-F00C-FA23-7682-3212A804C118}"/>
          </ac:grpSpMkLst>
        </pc:grpChg>
        <pc:grpChg chg="add del mod">
          <ac:chgData name="Hillman, Sam" userId="4d98075c-4de3-4a35-aedd-42aa2eafcbe1" providerId="ADAL" clId="{A3E6ECDA-252E-46A9-90C3-13F1506163A3}" dt="2026-02-03T19:47:33.851" v="10143" actId="478"/>
          <ac:grpSpMkLst>
            <pc:docMk/>
            <pc:sldMk cId="970001953" sldId="776"/>
            <ac:grpSpMk id="12" creationId="{B6428D95-C9B3-E74D-EDD8-70863B8ECED0}"/>
          </ac:grpSpMkLst>
        </pc:grpChg>
        <pc:grpChg chg="add mod">
          <ac:chgData name="Hillman, Sam" userId="4d98075c-4de3-4a35-aedd-42aa2eafcbe1" providerId="ADAL" clId="{A3E6ECDA-252E-46A9-90C3-13F1506163A3}" dt="2026-02-03T19:48:25.240" v="10153" actId="164"/>
          <ac:grpSpMkLst>
            <pc:docMk/>
            <pc:sldMk cId="970001953" sldId="776"/>
            <ac:grpSpMk id="24" creationId="{C483B2E5-B81A-51AD-80E2-1B25DAD1C378}"/>
          </ac:grpSpMkLst>
        </pc:grpChg>
        <pc:cxnChg chg="add mod">
          <ac:chgData name="Hillman, Sam" userId="4d98075c-4de3-4a35-aedd-42aa2eafcbe1" providerId="ADAL" clId="{A3E6ECDA-252E-46A9-90C3-13F1506163A3}" dt="2026-02-03T19:47:20.406" v="10137"/>
          <ac:cxnSpMkLst>
            <pc:docMk/>
            <pc:sldMk cId="970001953" sldId="776"/>
            <ac:cxnSpMk id="19" creationId="{681348BC-36C1-1AA4-517A-C191FD258B79}"/>
          </ac:cxnSpMkLst>
        </pc:cxnChg>
        <pc:cxnChg chg="add mod">
          <ac:chgData name="Hillman, Sam" userId="4d98075c-4de3-4a35-aedd-42aa2eafcbe1" providerId="ADAL" clId="{A3E6ECDA-252E-46A9-90C3-13F1506163A3}" dt="2026-02-03T19:50:08.157" v="10279" actId="14100"/>
          <ac:cxnSpMkLst>
            <pc:docMk/>
            <pc:sldMk cId="970001953" sldId="776"/>
            <ac:cxnSpMk id="20" creationId="{A0B680C0-8ADD-A6D5-68D2-22345F954BBC}"/>
          </ac:cxnSpMkLst>
        </pc:cxnChg>
      </pc:sldChg>
      <pc:sldChg chg="addSp delSp modSp add mod modNotesTx">
        <pc:chgData name="Hillman, Sam" userId="4d98075c-4de3-4a35-aedd-42aa2eafcbe1" providerId="ADAL" clId="{A3E6ECDA-252E-46A9-90C3-13F1506163A3}" dt="2026-02-04T11:02:49.193" v="13618" actId="478"/>
        <pc:sldMkLst>
          <pc:docMk/>
          <pc:sldMk cId="1431094173" sldId="777"/>
        </pc:sldMkLst>
        <pc:spChg chg="mod">
          <ac:chgData name="Hillman, Sam" userId="4d98075c-4de3-4a35-aedd-42aa2eafcbe1" providerId="ADAL" clId="{A3E6ECDA-252E-46A9-90C3-13F1506163A3}" dt="2026-02-04T11:02:34.939" v="13617" actId="21"/>
          <ac:spMkLst>
            <pc:docMk/>
            <pc:sldMk cId="1431094173" sldId="777"/>
            <ac:spMk id="3" creationId="{FC5668CF-6BD9-2185-C00C-047E786F122F}"/>
          </ac:spMkLst>
        </pc:spChg>
        <pc:spChg chg="del">
          <ac:chgData name="Hillman, Sam" userId="4d98075c-4de3-4a35-aedd-42aa2eafcbe1" providerId="ADAL" clId="{A3E6ECDA-252E-46A9-90C3-13F1506163A3}" dt="2026-02-04T11:02:49.193" v="13618" actId="478"/>
          <ac:spMkLst>
            <pc:docMk/>
            <pc:sldMk cId="1431094173" sldId="777"/>
            <ac:spMk id="5" creationId="{6C3C691E-2ED3-F79A-F3E0-988205A5D644}"/>
          </ac:spMkLst>
        </pc:spChg>
        <pc:spChg chg="mod">
          <ac:chgData name="Hillman, Sam" userId="4d98075c-4de3-4a35-aedd-42aa2eafcbe1" providerId="ADAL" clId="{A3E6ECDA-252E-46A9-90C3-13F1506163A3}" dt="2026-02-03T20:15:18.486" v="11066"/>
          <ac:spMkLst>
            <pc:docMk/>
            <pc:sldMk cId="1431094173" sldId="777"/>
            <ac:spMk id="17" creationId="{219E41C3-877E-2FF3-05A9-94C251B7B14C}"/>
          </ac:spMkLst>
        </pc:spChg>
        <pc:spChg chg="mod">
          <ac:chgData name="Hillman, Sam" userId="4d98075c-4de3-4a35-aedd-42aa2eafcbe1" providerId="ADAL" clId="{A3E6ECDA-252E-46A9-90C3-13F1506163A3}" dt="2026-02-03T20:15:18.486" v="11066"/>
          <ac:spMkLst>
            <pc:docMk/>
            <pc:sldMk cId="1431094173" sldId="777"/>
            <ac:spMk id="18" creationId="{CF50117B-412E-E31E-ECD5-F633855DA2B3}"/>
          </ac:spMkLst>
        </pc:spChg>
        <pc:spChg chg="mod">
          <ac:chgData name="Hillman, Sam" userId="4d98075c-4de3-4a35-aedd-42aa2eafcbe1" providerId="ADAL" clId="{A3E6ECDA-252E-46A9-90C3-13F1506163A3}" dt="2026-02-03T19:45:49.563" v="10128" actId="20577"/>
          <ac:spMkLst>
            <pc:docMk/>
            <pc:sldMk cId="1431094173" sldId="777"/>
            <ac:spMk id="25" creationId="{2FEDF28F-AB46-89FB-B846-B578BA248B16}"/>
          </ac:spMkLst>
        </pc:spChg>
        <pc:grpChg chg="del">
          <ac:chgData name="Hillman, Sam" userId="4d98075c-4de3-4a35-aedd-42aa2eafcbe1" providerId="ADAL" clId="{A3E6ECDA-252E-46A9-90C3-13F1506163A3}" dt="2026-02-03T19:48:44.934" v="10157" actId="478"/>
          <ac:grpSpMkLst>
            <pc:docMk/>
            <pc:sldMk cId="1431094173" sldId="777"/>
            <ac:grpSpMk id="8" creationId="{CD3A8BB1-A1AD-F399-79DA-34DDFE987BA1}"/>
          </ac:grpSpMkLst>
        </pc:grpChg>
        <pc:grpChg chg="add mod">
          <ac:chgData name="Hillman, Sam" userId="4d98075c-4de3-4a35-aedd-42aa2eafcbe1" providerId="ADAL" clId="{A3E6ECDA-252E-46A9-90C3-13F1506163A3}" dt="2026-02-03T20:15:18.486" v="11066"/>
          <ac:grpSpMkLst>
            <pc:docMk/>
            <pc:sldMk cId="1431094173" sldId="777"/>
            <ac:grpSpMk id="14" creationId="{2FC202B0-ADC4-5B15-9302-C18B7DD35393}"/>
          </ac:grpSpMkLst>
        </pc:grpChg>
        <pc:cxnChg chg="mod">
          <ac:chgData name="Hillman, Sam" userId="4d98075c-4de3-4a35-aedd-42aa2eafcbe1" providerId="ADAL" clId="{A3E6ECDA-252E-46A9-90C3-13F1506163A3}" dt="2026-02-03T20:15:18.486" v="11066"/>
          <ac:cxnSpMkLst>
            <pc:docMk/>
            <pc:sldMk cId="1431094173" sldId="777"/>
            <ac:cxnSpMk id="19" creationId="{34C6B1DE-599A-3103-847F-E748A32286DC}"/>
          </ac:cxnSpMkLst>
        </pc:cxnChg>
      </pc:sldChg>
      <pc:sldChg chg="addSp delSp modSp new mod modNotesTx">
        <pc:chgData name="Hillman, Sam" userId="4d98075c-4de3-4a35-aedd-42aa2eafcbe1" providerId="ADAL" clId="{A3E6ECDA-252E-46A9-90C3-13F1506163A3}" dt="2026-02-04T11:07:09.694" v="13644" actId="478"/>
        <pc:sldMkLst>
          <pc:docMk/>
          <pc:sldMk cId="3641704808" sldId="778"/>
        </pc:sldMkLst>
        <pc:spChg chg="mod">
          <ac:chgData name="Hillman, Sam" userId="4d98075c-4de3-4a35-aedd-42aa2eafcbe1" providerId="ADAL" clId="{A3E6ECDA-252E-46A9-90C3-13F1506163A3}" dt="2026-02-03T19:54:21.068" v="10417" actId="20577"/>
          <ac:spMkLst>
            <pc:docMk/>
            <pc:sldMk cId="3641704808" sldId="778"/>
            <ac:spMk id="2" creationId="{D118B724-72C2-AD33-D43B-99EF6D48829F}"/>
          </ac:spMkLst>
        </pc:spChg>
        <pc:spChg chg="mod">
          <ac:chgData name="Hillman, Sam" userId="4d98075c-4de3-4a35-aedd-42aa2eafcbe1" providerId="ADAL" clId="{A3E6ECDA-252E-46A9-90C3-13F1506163A3}" dt="2026-02-03T20:04:44.762" v="10590" actId="115"/>
          <ac:spMkLst>
            <pc:docMk/>
            <pc:sldMk cId="3641704808" sldId="778"/>
            <ac:spMk id="3" creationId="{9236753C-C690-70EE-FE18-B7DCB1FEFA90}"/>
          </ac:spMkLst>
        </pc:spChg>
        <pc:spChg chg="del">
          <ac:chgData name="Hillman, Sam" userId="4d98075c-4de3-4a35-aedd-42aa2eafcbe1" providerId="ADAL" clId="{A3E6ECDA-252E-46A9-90C3-13F1506163A3}" dt="2026-02-04T11:07:09.694" v="13644" actId="478"/>
          <ac:spMkLst>
            <pc:docMk/>
            <pc:sldMk cId="3641704808" sldId="778"/>
            <ac:spMk id="5" creationId="{D1DA3EDA-04A3-8721-6FAE-9671711F86B0}"/>
          </ac:spMkLst>
        </pc:spChg>
        <pc:spChg chg="add mod">
          <ac:chgData name="Hillman, Sam" userId="4d98075c-4de3-4a35-aedd-42aa2eafcbe1" providerId="ADAL" clId="{A3E6ECDA-252E-46A9-90C3-13F1506163A3}" dt="2026-02-04T11:03:38.482" v="13626" actId="20577"/>
          <ac:spMkLst>
            <pc:docMk/>
            <pc:sldMk cId="3641704808" sldId="778"/>
            <ac:spMk id="10" creationId="{313C2FF4-C77E-9464-6B99-38A4B4AA0088}"/>
          </ac:spMkLst>
        </pc:spChg>
        <pc:spChg chg="add mod">
          <ac:chgData name="Hillman, Sam" userId="4d98075c-4de3-4a35-aedd-42aa2eafcbe1" providerId="ADAL" clId="{A3E6ECDA-252E-46A9-90C3-13F1506163A3}" dt="2026-02-04T11:03:41.660" v="13628" actId="20577"/>
          <ac:spMkLst>
            <pc:docMk/>
            <pc:sldMk cId="3641704808" sldId="778"/>
            <ac:spMk id="11" creationId="{D9187627-2870-0050-275D-F610ACB806E8}"/>
          </ac:spMkLst>
        </pc:spChg>
        <pc:spChg chg="add mod">
          <ac:chgData name="Hillman, Sam" userId="4d98075c-4de3-4a35-aedd-42aa2eafcbe1" providerId="ADAL" clId="{A3E6ECDA-252E-46A9-90C3-13F1506163A3}" dt="2026-02-04T11:03:40.180" v="13627" actId="20577"/>
          <ac:spMkLst>
            <pc:docMk/>
            <pc:sldMk cId="3641704808" sldId="778"/>
            <ac:spMk id="12" creationId="{466CD804-377E-A183-D9C2-588650D27BFA}"/>
          </ac:spMkLst>
        </pc:spChg>
        <pc:picChg chg="add mod">
          <ac:chgData name="Hillman, Sam" userId="4d98075c-4de3-4a35-aedd-42aa2eafcbe1" providerId="ADAL" clId="{A3E6ECDA-252E-46A9-90C3-13F1506163A3}" dt="2026-02-03T19:59:46.922" v="10497"/>
          <ac:picMkLst>
            <pc:docMk/>
            <pc:sldMk cId="3641704808" sldId="778"/>
            <ac:picMk id="8" creationId="{7CBF04CD-BCEB-7DDA-1375-883A53C3ACA3}"/>
          </ac:picMkLst>
        </pc:picChg>
        <pc:picChg chg="add mod">
          <ac:chgData name="Hillman, Sam" userId="4d98075c-4de3-4a35-aedd-42aa2eafcbe1" providerId="ADAL" clId="{A3E6ECDA-252E-46A9-90C3-13F1506163A3}" dt="2026-02-03T19:59:46.922" v="10497"/>
          <ac:picMkLst>
            <pc:docMk/>
            <pc:sldMk cId="3641704808" sldId="778"/>
            <ac:picMk id="9" creationId="{5B4947FC-2A4F-5D30-F5AD-74A73EAE2393}"/>
          </ac:picMkLst>
        </pc:picChg>
        <pc:picChg chg="add mod">
          <ac:chgData name="Hillman, Sam" userId="4d98075c-4de3-4a35-aedd-42aa2eafcbe1" providerId="ADAL" clId="{A3E6ECDA-252E-46A9-90C3-13F1506163A3}" dt="2026-02-03T20:01:04.226" v="10577" actId="1076"/>
          <ac:picMkLst>
            <pc:docMk/>
            <pc:sldMk cId="3641704808" sldId="778"/>
            <ac:picMk id="1026" creationId="{9AA1ED47-04E6-3A7C-B624-9B9E53A02962}"/>
          </ac:picMkLst>
        </pc:picChg>
        <pc:picChg chg="add mod">
          <ac:chgData name="Hillman, Sam" userId="4d98075c-4de3-4a35-aedd-42aa2eafcbe1" providerId="ADAL" clId="{A3E6ECDA-252E-46A9-90C3-13F1506163A3}" dt="2026-02-03T19:59:20.304" v="10482" actId="1076"/>
          <ac:picMkLst>
            <pc:docMk/>
            <pc:sldMk cId="3641704808" sldId="778"/>
            <ac:picMk id="2050" creationId="{F62AC7AF-3F5F-EEAA-2689-2BDD311C7E77}"/>
          </ac:picMkLst>
        </pc:picChg>
      </pc:sldChg>
      <pc:sldChg chg="delSp modSp add mod">
        <pc:chgData name="Hillman, Sam" userId="4d98075c-4de3-4a35-aedd-42aa2eafcbe1" providerId="ADAL" clId="{A3E6ECDA-252E-46A9-90C3-13F1506163A3}" dt="2026-02-04T11:06:57.422" v="13640" actId="478"/>
        <pc:sldMkLst>
          <pc:docMk/>
          <pc:sldMk cId="4258430182" sldId="779"/>
        </pc:sldMkLst>
        <pc:spChg chg="mod">
          <ac:chgData name="Hillman, Sam" userId="4d98075c-4de3-4a35-aedd-42aa2eafcbe1" providerId="ADAL" clId="{A3E6ECDA-252E-46A9-90C3-13F1506163A3}" dt="2026-02-04T11:05:23.445" v="13630" actId="207"/>
          <ac:spMkLst>
            <pc:docMk/>
            <pc:sldMk cId="4258430182" sldId="779"/>
            <ac:spMk id="3" creationId="{069D79DC-3E47-E17A-CE33-EDAFA4BE0B17}"/>
          </ac:spMkLst>
        </pc:spChg>
        <pc:spChg chg="del">
          <ac:chgData name="Hillman, Sam" userId="4d98075c-4de3-4a35-aedd-42aa2eafcbe1" providerId="ADAL" clId="{A3E6ECDA-252E-46A9-90C3-13F1506163A3}" dt="2026-02-04T11:06:57.422" v="13640" actId="478"/>
          <ac:spMkLst>
            <pc:docMk/>
            <pc:sldMk cId="4258430182" sldId="779"/>
            <ac:spMk id="5" creationId="{B3A4FB12-50B2-CDE3-716E-2C6A02403C51}"/>
          </ac:spMkLst>
        </pc:spChg>
        <pc:spChg chg="del">
          <ac:chgData name="Hillman, Sam" userId="4d98075c-4de3-4a35-aedd-42aa2eafcbe1" providerId="ADAL" clId="{A3E6ECDA-252E-46A9-90C3-13F1506163A3}" dt="2026-02-03T20:13:15.278" v="10917" actId="478"/>
          <ac:spMkLst>
            <pc:docMk/>
            <pc:sldMk cId="4258430182" sldId="779"/>
            <ac:spMk id="14" creationId="{431B7FE5-4702-DEEE-DAD1-B3C5F8456D2D}"/>
          </ac:spMkLst>
        </pc:spChg>
        <pc:spChg chg="del">
          <ac:chgData name="Hillman, Sam" userId="4d98075c-4de3-4a35-aedd-42aa2eafcbe1" providerId="ADAL" clId="{A3E6ECDA-252E-46A9-90C3-13F1506163A3}" dt="2026-02-03T20:13:15.278" v="10917" actId="478"/>
          <ac:spMkLst>
            <pc:docMk/>
            <pc:sldMk cId="4258430182" sldId="779"/>
            <ac:spMk id="15" creationId="{AED10A00-67F5-143A-D4CB-0ACAE887FF83}"/>
          </ac:spMkLst>
        </pc:spChg>
        <pc:grpChg chg="del">
          <ac:chgData name="Hillman, Sam" userId="4d98075c-4de3-4a35-aedd-42aa2eafcbe1" providerId="ADAL" clId="{A3E6ECDA-252E-46A9-90C3-13F1506163A3}" dt="2026-02-03T20:13:15.278" v="10917" actId="478"/>
          <ac:grpSpMkLst>
            <pc:docMk/>
            <pc:sldMk cId="4258430182" sldId="779"/>
            <ac:grpSpMk id="10" creationId="{73083945-3539-97A4-301A-5F9F3EA29674}"/>
          </ac:grpSpMkLst>
        </pc:grpChg>
        <pc:cxnChg chg="del">
          <ac:chgData name="Hillman, Sam" userId="4d98075c-4de3-4a35-aedd-42aa2eafcbe1" providerId="ADAL" clId="{A3E6ECDA-252E-46A9-90C3-13F1506163A3}" dt="2026-02-03T20:13:15.278" v="10917" actId="478"/>
          <ac:cxnSpMkLst>
            <pc:docMk/>
            <pc:sldMk cId="4258430182" sldId="779"/>
            <ac:cxnSpMk id="16" creationId="{E6BB433D-F4EF-DF0C-999F-89001019B27C}"/>
          </ac:cxnSpMkLst>
        </pc:cxnChg>
        <pc:cxnChg chg="del">
          <ac:chgData name="Hillman, Sam" userId="4d98075c-4de3-4a35-aedd-42aa2eafcbe1" providerId="ADAL" clId="{A3E6ECDA-252E-46A9-90C3-13F1506163A3}" dt="2026-02-03T20:13:15.278" v="10917" actId="478"/>
          <ac:cxnSpMkLst>
            <pc:docMk/>
            <pc:sldMk cId="4258430182" sldId="779"/>
            <ac:cxnSpMk id="17" creationId="{2B15951B-039E-0FE2-585E-D6C2978AF699}"/>
          </ac:cxnSpMkLst>
        </pc:cxnChg>
      </pc:sldChg>
      <pc:sldChg chg="addSp delSp modSp add mod">
        <pc:chgData name="Hillman, Sam" userId="4d98075c-4de3-4a35-aedd-42aa2eafcbe1" providerId="ADAL" clId="{A3E6ECDA-252E-46A9-90C3-13F1506163A3}" dt="2026-02-04T11:07:15.223" v="13645" actId="478"/>
        <pc:sldMkLst>
          <pc:docMk/>
          <pc:sldMk cId="1685721003" sldId="780"/>
        </pc:sldMkLst>
        <pc:spChg chg="mod">
          <ac:chgData name="Hillman, Sam" userId="4d98075c-4de3-4a35-aedd-42aa2eafcbe1" providerId="ADAL" clId="{A3E6ECDA-252E-46A9-90C3-13F1506163A3}" dt="2026-02-03T20:26:26.010" v="11434" actId="113"/>
          <ac:spMkLst>
            <pc:docMk/>
            <pc:sldMk cId="1685721003" sldId="780"/>
            <ac:spMk id="3" creationId="{D96A0AC1-1E64-F806-B0F5-1F90B5E17F66}"/>
          </ac:spMkLst>
        </pc:spChg>
        <pc:spChg chg="del">
          <ac:chgData name="Hillman, Sam" userId="4d98075c-4de3-4a35-aedd-42aa2eafcbe1" providerId="ADAL" clId="{A3E6ECDA-252E-46A9-90C3-13F1506163A3}" dt="2026-02-04T11:06:54.150" v="13639" actId="478"/>
          <ac:spMkLst>
            <pc:docMk/>
            <pc:sldMk cId="1685721003" sldId="780"/>
            <ac:spMk id="5" creationId="{2CC4F306-1A67-4F80-1C46-41A74AB9EAAC}"/>
          </ac:spMkLst>
        </pc:spChg>
        <pc:spChg chg="del">
          <ac:chgData name="Hillman, Sam" userId="4d98075c-4de3-4a35-aedd-42aa2eafcbe1" providerId="ADAL" clId="{A3E6ECDA-252E-46A9-90C3-13F1506163A3}" dt="2026-02-04T11:07:15.223" v="13645" actId="478"/>
          <ac:spMkLst>
            <pc:docMk/>
            <pc:sldMk cId="1685721003" sldId="780"/>
            <ac:spMk id="8" creationId="{5D4B1711-C9BD-DD6F-1EC5-FC0B88346A61}"/>
          </ac:spMkLst>
        </pc:spChg>
        <pc:spChg chg="del mod topLvl">
          <ac:chgData name="Hillman, Sam" userId="4d98075c-4de3-4a35-aedd-42aa2eafcbe1" providerId="ADAL" clId="{A3E6ECDA-252E-46A9-90C3-13F1506163A3}" dt="2026-02-03T20:17:13.789" v="11141" actId="478"/>
          <ac:spMkLst>
            <pc:docMk/>
            <pc:sldMk cId="1685721003" sldId="780"/>
            <ac:spMk id="12" creationId="{AD7C8CEF-4486-0FB1-16F6-346155B947FE}"/>
          </ac:spMkLst>
        </pc:spChg>
        <pc:spChg chg="del topLvl">
          <ac:chgData name="Hillman, Sam" userId="4d98075c-4de3-4a35-aedd-42aa2eafcbe1" providerId="ADAL" clId="{A3E6ECDA-252E-46A9-90C3-13F1506163A3}" dt="2026-02-03T20:16:46.477" v="11137" actId="478"/>
          <ac:spMkLst>
            <pc:docMk/>
            <pc:sldMk cId="1685721003" sldId="780"/>
            <ac:spMk id="13" creationId="{ED80B5C2-9B7E-27B4-0169-661D920A28CD}"/>
          </ac:spMkLst>
        </pc:spChg>
        <pc:spChg chg="del">
          <ac:chgData name="Hillman, Sam" userId="4d98075c-4de3-4a35-aedd-42aa2eafcbe1" providerId="ADAL" clId="{A3E6ECDA-252E-46A9-90C3-13F1506163A3}" dt="2026-02-03T20:17:13.789" v="11141" actId="478"/>
          <ac:spMkLst>
            <pc:docMk/>
            <pc:sldMk cId="1685721003" sldId="780"/>
            <ac:spMk id="14" creationId="{460645AD-018A-059A-C686-994C473E96ED}"/>
          </ac:spMkLst>
        </pc:spChg>
        <pc:spChg chg="del">
          <ac:chgData name="Hillman, Sam" userId="4d98075c-4de3-4a35-aedd-42aa2eafcbe1" providerId="ADAL" clId="{A3E6ECDA-252E-46A9-90C3-13F1506163A3}" dt="2026-02-03T20:17:13.789" v="11141" actId="478"/>
          <ac:spMkLst>
            <pc:docMk/>
            <pc:sldMk cId="1685721003" sldId="780"/>
            <ac:spMk id="15" creationId="{C877E0B9-00DF-7BD5-3D91-62CE7664A54E}"/>
          </ac:spMkLst>
        </pc:spChg>
        <pc:spChg chg="mod topLvl">
          <ac:chgData name="Hillman, Sam" userId="4d98075c-4de3-4a35-aedd-42aa2eafcbe1" providerId="ADAL" clId="{A3E6ECDA-252E-46A9-90C3-13F1506163A3}" dt="2026-02-03T20:25:03.970" v="11403" actId="1076"/>
          <ac:spMkLst>
            <pc:docMk/>
            <pc:sldMk cId="1685721003" sldId="780"/>
            <ac:spMk id="18" creationId="{473761EC-B464-65AE-8BB4-2D064FAC98EF}"/>
          </ac:spMkLst>
        </pc:spChg>
        <pc:spChg chg="mod topLvl">
          <ac:chgData name="Hillman, Sam" userId="4d98075c-4de3-4a35-aedd-42aa2eafcbe1" providerId="ADAL" clId="{A3E6ECDA-252E-46A9-90C3-13F1506163A3}" dt="2026-02-03T20:24:04.147" v="11374" actId="1076"/>
          <ac:spMkLst>
            <pc:docMk/>
            <pc:sldMk cId="1685721003" sldId="780"/>
            <ac:spMk id="19" creationId="{5F3D7D03-427E-E85E-7FFE-81887373C57F}"/>
          </ac:spMkLst>
        </pc:spChg>
        <pc:spChg chg="del mod">
          <ac:chgData name="Hillman, Sam" userId="4d98075c-4de3-4a35-aedd-42aa2eafcbe1" providerId="ADAL" clId="{A3E6ECDA-252E-46A9-90C3-13F1506163A3}" dt="2026-02-03T20:17:26.707" v="11144" actId="478"/>
          <ac:spMkLst>
            <pc:docMk/>
            <pc:sldMk cId="1685721003" sldId="780"/>
            <ac:spMk id="23" creationId="{49A9CDCB-C58D-C297-F387-A2F27F91D971}"/>
          </ac:spMkLst>
        </pc:spChg>
        <pc:spChg chg="del mod">
          <ac:chgData name="Hillman, Sam" userId="4d98075c-4de3-4a35-aedd-42aa2eafcbe1" providerId="ADAL" clId="{A3E6ECDA-252E-46A9-90C3-13F1506163A3}" dt="2026-02-03T20:17:31.041" v="11149" actId="478"/>
          <ac:spMkLst>
            <pc:docMk/>
            <pc:sldMk cId="1685721003" sldId="780"/>
            <ac:spMk id="24" creationId="{39965E49-3D75-CCA3-0E44-9DB32DD06728}"/>
          </ac:spMkLst>
        </pc:spChg>
        <pc:spChg chg="mod topLvl">
          <ac:chgData name="Hillman, Sam" userId="4d98075c-4de3-4a35-aedd-42aa2eafcbe1" providerId="ADAL" clId="{A3E6ECDA-252E-46A9-90C3-13F1506163A3}" dt="2026-02-03T20:24:14.771" v="11386" actId="1076"/>
          <ac:spMkLst>
            <pc:docMk/>
            <pc:sldMk cId="1685721003" sldId="780"/>
            <ac:spMk id="26" creationId="{FFDDE59F-A477-7804-8CEF-87CBCABA9501}"/>
          </ac:spMkLst>
        </pc:spChg>
        <pc:spChg chg="del mod">
          <ac:chgData name="Hillman, Sam" userId="4d98075c-4de3-4a35-aedd-42aa2eafcbe1" providerId="ADAL" clId="{A3E6ECDA-252E-46A9-90C3-13F1506163A3}" dt="2026-02-03T20:17:32.721" v="11150" actId="478"/>
          <ac:spMkLst>
            <pc:docMk/>
            <pc:sldMk cId="1685721003" sldId="780"/>
            <ac:spMk id="27" creationId="{E245B072-32FD-5345-746D-CCF8660729EA}"/>
          </ac:spMkLst>
        </pc:spChg>
        <pc:spChg chg="add del mod">
          <ac:chgData name="Hillman, Sam" userId="4d98075c-4de3-4a35-aedd-42aa2eafcbe1" providerId="ADAL" clId="{A3E6ECDA-252E-46A9-90C3-13F1506163A3}" dt="2026-02-03T20:21:51.695" v="11298" actId="478"/>
          <ac:spMkLst>
            <pc:docMk/>
            <pc:sldMk cId="1685721003" sldId="780"/>
            <ac:spMk id="28" creationId="{3A05A99C-0E32-9961-51FE-A3AAC9878A2D}"/>
          </ac:spMkLst>
        </pc:spChg>
        <pc:spChg chg="add mod">
          <ac:chgData name="Hillman, Sam" userId="4d98075c-4de3-4a35-aedd-42aa2eafcbe1" providerId="ADAL" clId="{A3E6ECDA-252E-46A9-90C3-13F1506163A3}" dt="2026-02-04T11:05:57.383" v="13635" actId="208"/>
          <ac:spMkLst>
            <pc:docMk/>
            <pc:sldMk cId="1685721003" sldId="780"/>
            <ac:spMk id="30" creationId="{DF88B451-47EF-4B0F-193A-67F8A47FA73B}"/>
          </ac:spMkLst>
        </pc:spChg>
        <pc:spChg chg="add mod">
          <ac:chgData name="Hillman, Sam" userId="4d98075c-4de3-4a35-aedd-42aa2eafcbe1" providerId="ADAL" clId="{A3E6ECDA-252E-46A9-90C3-13F1506163A3}" dt="2026-02-04T11:06:05.423" v="13636" actId="1076"/>
          <ac:spMkLst>
            <pc:docMk/>
            <pc:sldMk cId="1685721003" sldId="780"/>
            <ac:spMk id="31" creationId="{C2871C13-E08F-D7F5-1065-14CB1B51D848}"/>
          </ac:spMkLst>
        </pc:spChg>
        <pc:spChg chg="add mod ord">
          <ac:chgData name="Hillman, Sam" userId="4d98075c-4de3-4a35-aedd-42aa2eafcbe1" providerId="ADAL" clId="{A3E6ECDA-252E-46A9-90C3-13F1506163A3}" dt="2026-02-04T11:05:55.302" v="13634" actId="208"/>
          <ac:spMkLst>
            <pc:docMk/>
            <pc:sldMk cId="1685721003" sldId="780"/>
            <ac:spMk id="33" creationId="{ACA748BF-ED5F-2C97-741B-415FEF7AEEEB}"/>
          </ac:spMkLst>
        </pc:spChg>
        <pc:grpChg chg="add del mod">
          <ac:chgData name="Hillman, Sam" userId="4d98075c-4de3-4a35-aedd-42aa2eafcbe1" providerId="ADAL" clId="{A3E6ECDA-252E-46A9-90C3-13F1506163A3}" dt="2026-02-03T20:21:38.668" v="11278" actId="165"/>
          <ac:grpSpMkLst>
            <pc:docMk/>
            <pc:sldMk cId="1685721003" sldId="780"/>
            <ac:grpSpMk id="9" creationId="{3EFEC6F5-D996-F810-80DF-7BF33531E968}"/>
          </ac:grpSpMkLst>
        </pc:grpChg>
        <pc:grpChg chg="del">
          <ac:chgData name="Hillman, Sam" userId="4d98075c-4de3-4a35-aedd-42aa2eafcbe1" providerId="ADAL" clId="{A3E6ECDA-252E-46A9-90C3-13F1506163A3}" dt="2026-02-03T20:16:46.477" v="11137" actId="478"/>
          <ac:grpSpMkLst>
            <pc:docMk/>
            <pc:sldMk cId="1685721003" sldId="780"/>
            <ac:grpSpMk id="10" creationId="{F2C34A7E-8132-8498-BF35-4DFEC53AB6A7}"/>
          </ac:grpSpMkLst>
        </pc:grpChg>
        <pc:grpChg chg="del mod">
          <ac:chgData name="Hillman, Sam" userId="4d98075c-4de3-4a35-aedd-42aa2eafcbe1" providerId="ADAL" clId="{A3E6ECDA-252E-46A9-90C3-13F1506163A3}" dt="2026-02-03T20:17:32.721" v="11150" actId="478"/>
          <ac:grpSpMkLst>
            <pc:docMk/>
            <pc:sldMk cId="1685721003" sldId="780"/>
            <ac:grpSpMk id="11" creationId="{5529EEEB-9201-1196-DA99-EE08150CF0A9}"/>
          </ac:grpSpMkLst>
        </pc:grpChg>
        <pc:grpChg chg="del mod">
          <ac:chgData name="Hillman, Sam" userId="4d98075c-4de3-4a35-aedd-42aa2eafcbe1" providerId="ADAL" clId="{A3E6ECDA-252E-46A9-90C3-13F1506163A3}" dt="2026-02-03T20:17:27.945" v="11146" actId="478"/>
          <ac:grpSpMkLst>
            <pc:docMk/>
            <pc:sldMk cId="1685721003" sldId="780"/>
            <ac:grpSpMk id="22" creationId="{2F32AD3D-63DC-BD54-A5BE-CCF4FFCF9994}"/>
          </ac:grpSpMkLst>
        </pc:grpChg>
        <pc:cxnChg chg="del">
          <ac:chgData name="Hillman, Sam" userId="4d98075c-4de3-4a35-aedd-42aa2eafcbe1" providerId="ADAL" clId="{A3E6ECDA-252E-46A9-90C3-13F1506163A3}" dt="2026-02-03T20:17:13.789" v="11141" actId="478"/>
          <ac:cxnSpMkLst>
            <pc:docMk/>
            <pc:sldMk cId="1685721003" sldId="780"/>
            <ac:cxnSpMk id="16" creationId="{E22DA70D-B272-A079-A837-5B6A2171F8C1}"/>
          </ac:cxnSpMkLst>
        </pc:cxnChg>
        <pc:cxnChg chg="del">
          <ac:chgData name="Hillman, Sam" userId="4d98075c-4de3-4a35-aedd-42aa2eafcbe1" providerId="ADAL" clId="{A3E6ECDA-252E-46A9-90C3-13F1506163A3}" dt="2026-02-03T20:16:47.235" v="11138" actId="478"/>
          <ac:cxnSpMkLst>
            <pc:docMk/>
            <pc:sldMk cId="1685721003" sldId="780"/>
            <ac:cxnSpMk id="17" creationId="{C022B5C3-0118-42F5-C1C4-EDA504210DA2}"/>
          </ac:cxnSpMkLst>
        </pc:cxnChg>
        <pc:cxnChg chg="mod topLvl">
          <ac:chgData name="Hillman, Sam" userId="4d98075c-4de3-4a35-aedd-42aa2eafcbe1" providerId="ADAL" clId="{A3E6ECDA-252E-46A9-90C3-13F1506163A3}" dt="2026-02-03T20:24:29.859" v="11391" actId="1076"/>
          <ac:cxnSpMkLst>
            <pc:docMk/>
            <pc:sldMk cId="1685721003" sldId="780"/>
            <ac:cxnSpMk id="20" creationId="{A2FEDB6A-AF53-6C0F-5D84-1EB380F0ED39}"/>
          </ac:cxnSpMkLst>
        </pc:cxnChg>
        <pc:cxnChg chg="del">
          <ac:chgData name="Hillman, Sam" userId="4d98075c-4de3-4a35-aedd-42aa2eafcbe1" providerId="ADAL" clId="{A3E6ECDA-252E-46A9-90C3-13F1506163A3}" dt="2026-02-03T20:17:33.866" v="11151" actId="478"/>
          <ac:cxnSpMkLst>
            <pc:docMk/>
            <pc:sldMk cId="1685721003" sldId="780"/>
            <ac:cxnSpMk id="21" creationId="{B142F0EF-3ECB-705A-9591-B6C059EDA896}"/>
          </ac:cxnSpMkLst>
        </pc:cxnChg>
        <pc:cxnChg chg="del">
          <ac:chgData name="Hillman, Sam" userId="4d98075c-4de3-4a35-aedd-42aa2eafcbe1" providerId="ADAL" clId="{A3E6ECDA-252E-46A9-90C3-13F1506163A3}" dt="2026-02-03T20:17:27.945" v="11146" actId="478"/>
          <ac:cxnSpMkLst>
            <pc:docMk/>
            <pc:sldMk cId="1685721003" sldId="780"/>
            <ac:cxnSpMk id="25" creationId="{A2A2D378-BF0C-CA9D-1A53-62AABCF39F47}"/>
          </ac:cxnSpMkLst>
        </pc:cxnChg>
        <pc:cxnChg chg="add del mod">
          <ac:chgData name="Hillman, Sam" userId="4d98075c-4de3-4a35-aedd-42aa2eafcbe1" providerId="ADAL" clId="{A3E6ECDA-252E-46A9-90C3-13F1506163A3}" dt="2026-02-03T20:24:46.628" v="11397" actId="478"/>
          <ac:cxnSpMkLst>
            <pc:docMk/>
            <pc:sldMk cId="1685721003" sldId="780"/>
            <ac:cxnSpMk id="32" creationId="{4C50CD41-3869-0C13-D5B2-D3613BC93F5F}"/>
          </ac:cxnSpMkLst>
        </pc:cxnChg>
        <pc:cxnChg chg="add mod">
          <ac:chgData name="Hillman, Sam" userId="4d98075c-4de3-4a35-aedd-42aa2eafcbe1" providerId="ADAL" clId="{A3E6ECDA-252E-46A9-90C3-13F1506163A3}" dt="2026-02-03T20:24:34.853" v="11394" actId="1076"/>
          <ac:cxnSpMkLst>
            <pc:docMk/>
            <pc:sldMk cId="1685721003" sldId="780"/>
            <ac:cxnSpMk id="35" creationId="{658A5745-274C-E599-D0A1-739D28CFBDA6}"/>
          </ac:cxnSpMkLst>
        </pc:cxnChg>
        <pc:cxnChg chg="add mod">
          <ac:chgData name="Hillman, Sam" userId="4d98075c-4de3-4a35-aedd-42aa2eafcbe1" providerId="ADAL" clId="{A3E6ECDA-252E-46A9-90C3-13F1506163A3}" dt="2026-02-03T20:24:55.321" v="11401" actId="208"/>
          <ac:cxnSpMkLst>
            <pc:docMk/>
            <pc:sldMk cId="1685721003" sldId="780"/>
            <ac:cxnSpMk id="36" creationId="{396050AB-7B3C-3189-CC9D-5D68AC2F04FA}"/>
          </ac:cxnSpMkLst>
        </pc:cxnChg>
      </pc:sldChg>
      <pc:sldChg chg="delSp modSp add mod modNotesTx">
        <pc:chgData name="Hillman, Sam" userId="4d98075c-4de3-4a35-aedd-42aa2eafcbe1" providerId="ADAL" clId="{A3E6ECDA-252E-46A9-90C3-13F1506163A3}" dt="2026-02-04T11:09:13.364" v="13676" actId="478"/>
        <pc:sldMkLst>
          <pc:docMk/>
          <pc:sldMk cId="4230101822" sldId="781"/>
        </pc:sldMkLst>
        <pc:spChg chg="mod">
          <ac:chgData name="Hillman, Sam" userId="4d98075c-4de3-4a35-aedd-42aa2eafcbe1" providerId="ADAL" clId="{A3E6ECDA-252E-46A9-90C3-13F1506163A3}" dt="2026-02-03T20:32:30.491" v="11457" actId="20577"/>
          <ac:spMkLst>
            <pc:docMk/>
            <pc:sldMk cId="4230101822" sldId="781"/>
            <ac:spMk id="2" creationId="{11B75928-D118-778C-5239-F46124522548}"/>
          </ac:spMkLst>
        </pc:spChg>
        <pc:spChg chg="mod">
          <ac:chgData name="Hillman, Sam" userId="4d98075c-4de3-4a35-aedd-42aa2eafcbe1" providerId="ADAL" clId="{A3E6ECDA-252E-46A9-90C3-13F1506163A3}" dt="2026-02-04T10:43:30.502" v="13430" actId="20577"/>
          <ac:spMkLst>
            <pc:docMk/>
            <pc:sldMk cId="4230101822" sldId="781"/>
            <ac:spMk id="3" creationId="{30AD32CA-4792-276A-C2DF-B20660C40150}"/>
          </ac:spMkLst>
        </pc:spChg>
        <pc:spChg chg="del">
          <ac:chgData name="Hillman, Sam" userId="4d98075c-4de3-4a35-aedd-42aa2eafcbe1" providerId="ADAL" clId="{A3E6ECDA-252E-46A9-90C3-13F1506163A3}" dt="2026-02-04T11:09:13.364" v="13676" actId="478"/>
          <ac:spMkLst>
            <pc:docMk/>
            <pc:sldMk cId="4230101822" sldId="781"/>
            <ac:spMk id="5" creationId="{3F6B96A3-EF7D-A7B5-0933-1E93C8CBCE06}"/>
          </ac:spMkLst>
        </pc:spChg>
      </pc:sldChg>
      <pc:sldChg chg="new">
        <pc:chgData name="Hillman, Sam" userId="4d98075c-4de3-4a35-aedd-42aa2eafcbe1" providerId="ADAL" clId="{A3E6ECDA-252E-46A9-90C3-13F1506163A3}" dt="2026-02-03T20:38:06.549" v="11714" actId="680"/>
        <pc:sldMkLst>
          <pc:docMk/>
          <pc:sldMk cId="3045630083" sldId="782"/>
        </pc:sldMkLst>
      </pc:sldChg>
      <pc:sldChg chg="modSp add del mod ord">
        <pc:chgData name="Hillman, Sam" userId="4d98075c-4de3-4a35-aedd-42aa2eafcbe1" providerId="ADAL" clId="{A3E6ECDA-252E-46A9-90C3-13F1506163A3}" dt="2026-02-03T20:50:59.004" v="12100" actId="47"/>
        <pc:sldMkLst>
          <pc:docMk/>
          <pc:sldMk cId="4039374787" sldId="783"/>
        </pc:sldMkLst>
        <pc:spChg chg="mod">
          <ac:chgData name="Hillman, Sam" userId="4d98075c-4de3-4a35-aedd-42aa2eafcbe1" providerId="ADAL" clId="{A3E6ECDA-252E-46A9-90C3-13F1506163A3}" dt="2026-02-03T20:49:28.303" v="12050" actId="20577"/>
          <ac:spMkLst>
            <pc:docMk/>
            <pc:sldMk cId="4039374787" sldId="783"/>
            <ac:spMk id="3" creationId="{E1500EDA-9B55-5D89-14F2-133398C7A0DB}"/>
          </ac:spMkLst>
        </pc:spChg>
        <pc:spChg chg="mod">
          <ac:chgData name="Hillman, Sam" userId="4d98075c-4de3-4a35-aedd-42aa2eafcbe1" providerId="ADAL" clId="{A3E6ECDA-252E-46A9-90C3-13F1506163A3}" dt="2026-02-03T20:50:54.363" v="12099"/>
          <ac:spMkLst>
            <pc:docMk/>
            <pc:sldMk cId="4039374787" sldId="783"/>
            <ac:spMk id="7" creationId="{5019003B-9E23-ADFB-E138-30EAEE04680A}"/>
          </ac:spMkLst>
        </pc:spChg>
      </pc:sldChg>
      <pc:sldChg chg="delSp modSp add mod ord">
        <pc:chgData name="Hillman, Sam" userId="4d98075c-4de3-4a35-aedd-42aa2eafcbe1" providerId="ADAL" clId="{A3E6ECDA-252E-46A9-90C3-13F1506163A3}" dt="2026-02-04T11:09:02.682" v="13670" actId="478"/>
        <pc:sldMkLst>
          <pc:docMk/>
          <pc:sldMk cId="278549341" sldId="784"/>
        </pc:sldMkLst>
        <pc:spChg chg="mod">
          <ac:chgData name="Hillman, Sam" userId="4d98075c-4de3-4a35-aedd-42aa2eafcbe1" providerId="ADAL" clId="{A3E6ECDA-252E-46A9-90C3-13F1506163A3}" dt="2026-02-04T11:07:41.036" v="13665"/>
          <ac:spMkLst>
            <pc:docMk/>
            <pc:sldMk cId="278549341" sldId="784"/>
            <ac:spMk id="3" creationId="{E1B8B3E3-50B5-397A-86E4-542530137F6A}"/>
          </ac:spMkLst>
        </pc:spChg>
        <pc:spChg chg="del">
          <ac:chgData name="Hillman, Sam" userId="4d98075c-4de3-4a35-aedd-42aa2eafcbe1" providerId="ADAL" clId="{A3E6ECDA-252E-46A9-90C3-13F1506163A3}" dt="2026-02-04T11:09:02.682" v="13670" actId="478"/>
          <ac:spMkLst>
            <pc:docMk/>
            <pc:sldMk cId="278549341" sldId="784"/>
            <ac:spMk id="5" creationId="{27EAA268-1657-2923-ACE3-82352866D27F}"/>
          </ac:spMkLst>
        </pc:spChg>
        <pc:spChg chg="mod">
          <ac:chgData name="Hillman, Sam" userId="4d98075c-4de3-4a35-aedd-42aa2eafcbe1" providerId="ADAL" clId="{A3E6ECDA-252E-46A9-90C3-13F1506163A3}" dt="2026-02-03T20:50:49.607" v="12098" actId="20577"/>
          <ac:spMkLst>
            <pc:docMk/>
            <pc:sldMk cId="278549341" sldId="784"/>
            <ac:spMk id="7" creationId="{51A31612-6097-8525-0841-CA5890799125}"/>
          </ac:spMkLst>
        </pc:spChg>
      </pc:sldChg>
      <pc:sldChg chg="add ord">
        <pc:chgData name="Hillman, Sam" userId="4d98075c-4de3-4a35-aedd-42aa2eafcbe1" providerId="ADAL" clId="{A3E6ECDA-252E-46A9-90C3-13F1506163A3}" dt="2026-02-03T20:43:51.679" v="11852"/>
        <pc:sldMkLst>
          <pc:docMk/>
          <pc:sldMk cId="1678001136" sldId="785"/>
        </pc:sldMkLst>
      </pc:sldChg>
      <pc:sldChg chg="delSp modSp add mod">
        <pc:chgData name="Hillman, Sam" userId="4d98075c-4de3-4a35-aedd-42aa2eafcbe1" providerId="ADAL" clId="{A3E6ECDA-252E-46A9-90C3-13F1506163A3}" dt="2026-02-04T11:09:04.287" v="13671" actId="478"/>
        <pc:sldMkLst>
          <pc:docMk/>
          <pc:sldMk cId="7621228" sldId="786"/>
        </pc:sldMkLst>
        <pc:spChg chg="mod">
          <ac:chgData name="Hillman, Sam" userId="4d98075c-4de3-4a35-aedd-42aa2eafcbe1" providerId="ADAL" clId="{A3E6ECDA-252E-46A9-90C3-13F1506163A3}" dt="2026-02-04T11:07:42.987" v="13666"/>
          <ac:spMkLst>
            <pc:docMk/>
            <pc:sldMk cId="7621228" sldId="786"/>
            <ac:spMk id="3" creationId="{8D468CA4-4217-B146-66DE-2FBA2D30E4F3}"/>
          </ac:spMkLst>
        </pc:spChg>
        <pc:spChg chg="del">
          <ac:chgData name="Hillman, Sam" userId="4d98075c-4de3-4a35-aedd-42aa2eafcbe1" providerId="ADAL" clId="{A3E6ECDA-252E-46A9-90C3-13F1506163A3}" dt="2026-02-04T11:09:04.287" v="13671" actId="478"/>
          <ac:spMkLst>
            <pc:docMk/>
            <pc:sldMk cId="7621228" sldId="786"/>
            <ac:spMk id="5" creationId="{86B730F2-AFDB-0E8D-BA37-87BBE44332A0}"/>
          </ac:spMkLst>
        </pc:spChg>
        <pc:spChg chg="mod">
          <ac:chgData name="Hillman, Sam" userId="4d98075c-4de3-4a35-aedd-42aa2eafcbe1" providerId="ADAL" clId="{A3E6ECDA-252E-46A9-90C3-13F1506163A3}" dt="2026-02-03T20:53:17.581" v="12122" actId="20577"/>
          <ac:spMkLst>
            <pc:docMk/>
            <pc:sldMk cId="7621228" sldId="786"/>
            <ac:spMk id="7" creationId="{C6666F40-9305-A53A-67AD-FED36E3750CC}"/>
          </ac:spMkLst>
        </pc:spChg>
      </pc:sldChg>
      <pc:sldChg chg="delSp modSp add mod">
        <pc:chgData name="Hillman, Sam" userId="4d98075c-4de3-4a35-aedd-42aa2eafcbe1" providerId="ADAL" clId="{A3E6ECDA-252E-46A9-90C3-13F1506163A3}" dt="2026-02-04T11:09:06.160" v="13672" actId="478"/>
        <pc:sldMkLst>
          <pc:docMk/>
          <pc:sldMk cId="1941955110" sldId="787"/>
        </pc:sldMkLst>
        <pc:spChg chg="mod">
          <ac:chgData name="Hillman, Sam" userId="4d98075c-4de3-4a35-aedd-42aa2eafcbe1" providerId="ADAL" clId="{A3E6ECDA-252E-46A9-90C3-13F1506163A3}" dt="2026-02-04T11:07:45.409" v="13667"/>
          <ac:spMkLst>
            <pc:docMk/>
            <pc:sldMk cId="1941955110" sldId="787"/>
            <ac:spMk id="3" creationId="{6DF1CC8B-4B05-6AC0-345F-94D9316C74B5}"/>
          </ac:spMkLst>
        </pc:spChg>
        <pc:spChg chg="del">
          <ac:chgData name="Hillman, Sam" userId="4d98075c-4de3-4a35-aedd-42aa2eafcbe1" providerId="ADAL" clId="{A3E6ECDA-252E-46A9-90C3-13F1506163A3}" dt="2026-02-04T11:09:06.160" v="13672" actId="478"/>
          <ac:spMkLst>
            <pc:docMk/>
            <pc:sldMk cId="1941955110" sldId="787"/>
            <ac:spMk id="5" creationId="{348209BC-9CBF-B73B-A213-D54088D5EB52}"/>
          </ac:spMkLst>
        </pc:spChg>
      </pc:sldChg>
      <pc:sldChg chg="delSp modSp add mod">
        <pc:chgData name="Hillman, Sam" userId="4d98075c-4de3-4a35-aedd-42aa2eafcbe1" providerId="ADAL" clId="{A3E6ECDA-252E-46A9-90C3-13F1506163A3}" dt="2026-02-04T11:09:08.002" v="13673" actId="478"/>
        <pc:sldMkLst>
          <pc:docMk/>
          <pc:sldMk cId="1564385424" sldId="788"/>
        </pc:sldMkLst>
        <pc:spChg chg="mod">
          <ac:chgData name="Hillman, Sam" userId="4d98075c-4de3-4a35-aedd-42aa2eafcbe1" providerId="ADAL" clId="{A3E6ECDA-252E-46A9-90C3-13F1506163A3}" dt="2026-02-04T11:07:47.202" v="13668"/>
          <ac:spMkLst>
            <pc:docMk/>
            <pc:sldMk cId="1564385424" sldId="788"/>
            <ac:spMk id="3" creationId="{02B6D4B8-CDA7-4D0E-064B-01D7A5F6EF9A}"/>
          </ac:spMkLst>
        </pc:spChg>
        <pc:spChg chg="del">
          <ac:chgData name="Hillman, Sam" userId="4d98075c-4de3-4a35-aedd-42aa2eafcbe1" providerId="ADAL" clId="{A3E6ECDA-252E-46A9-90C3-13F1506163A3}" dt="2026-02-04T11:09:08.002" v="13673" actId="478"/>
          <ac:spMkLst>
            <pc:docMk/>
            <pc:sldMk cId="1564385424" sldId="788"/>
            <ac:spMk id="5" creationId="{5A7C81F5-AF91-0C6E-A391-13C86566A611}"/>
          </ac:spMkLst>
        </pc:spChg>
        <pc:grpChg chg="mod">
          <ac:chgData name="Hillman, Sam" userId="4d98075c-4de3-4a35-aedd-42aa2eafcbe1" providerId="ADAL" clId="{A3E6ECDA-252E-46A9-90C3-13F1506163A3}" dt="2026-02-03T20:57:51.876" v="12222" actId="167"/>
          <ac:grpSpMkLst>
            <pc:docMk/>
            <pc:sldMk cId="1564385424" sldId="788"/>
            <ac:grpSpMk id="14" creationId="{AD0F33DD-0EF6-1ED9-FFCA-1D5426077C3F}"/>
          </ac:grpSpMkLst>
        </pc:grpChg>
      </pc:sldChg>
      <pc:sldChg chg="addSp delSp modSp add mod">
        <pc:chgData name="Hillman, Sam" userId="4d98075c-4de3-4a35-aedd-42aa2eafcbe1" providerId="ADAL" clId="{A3E6ECDA-252E-46A9-90C3-13F1506163A3}" dt="2026-02-04T11:09:10.216" v="13674" actId="478"/>
        <pc:sldMkLst>
          <pc:docMk/>
          <pc:sldMk cId="812183380" sldId="789"/>
        </pc:sldMkLst>
        <pc:spChg chg="mod">
          <ac:chgData name="Hillman, Sam" userId="4d98075c-4de3-4a35-aedd-42aa2eafcbe1" providerId="ADAL" clId="{A3E6ECDA-252E-46A9-90C3-13F1506163A3}" dt="2026-02-04T11:07:49.362" v="13669"/>
          <ac:spMkLst>
            <pc:docMk/>
            <pc:sldMk cId="812183380" sldId="789"/>
            <ac:spMk id="3" creationId="{E5A3F38F-3F20-B2F7-3113-9A26C09B6906}"/>
          </ac:spMkLst>
        </pc:spChg>
        <pc:spChg chg="del">
          <ac:chgData name="Hillman, Sam" userId="4d98075c-4de3-4a35-aedd-42aa2eafcbe1" providerId="ADAL" clId="{A3E6ECDA-252E-46A9-90C3-13F1506163A3}" dt="2026-02-04T11:09:10.216" v="13674" actId="478"/>
          <ac:spMkLst>
            <pc:docMk/>
            <pc:sldMk cId="812183380" sldId="789"/>
            <ac:spMk id="5" creationId="{C3CF7E5E-4495-830C-7A8A-7292E381EC32}"/>
          </ac:spMkLst>
        </pc:spChg>
        <pc:picChg chg="add mod">
          <ac:chgData name="Hillman, Sam" userId="4d98075c-4de3-4a35-aedd-42aa2eafcbe1" providerId="ADAL" clId="{A3E6ECDA-252E-46A9-90C3-13F1506163A3}" dt="2026-02-03T20:58:52.702" v="12240"/>
          <ac:picMkLst>
            <pc:docMk/>
            <pc:sldMk cId="812183380" sldId="789"/>
            <ac:picMk id="23" creationId="{05FDA8F6-6A68-D9FF-E3BF-58765C0AA122}"/>
          </ac:picMkLst>
        </pc:picChg>
      </pc:sldChg>
      <pc:sldChg chg="delSp modSp add mod">
        <pc:chgData name="Hillman, Sam" userId="4d98075c-4de3-4a35-aedd-42aa2eafcbe1" providerId="ADAL" clId="{A3E6ECDA-252E-46A9-90C3-13F1506163A3}" dt="2026-02-04T11:07:28.852" v="13664" actId="20577"/>
        <pc:sldMkLst>
          <pc:docMk/>
          <pc:sldMk cId="882543772" sldId="790"/>
        </pc:sldMkLst>
        <pc:spChg chg="mod">
          <ac:chgData name="Hillman, Sam" userId="4d98075c-4de3-4a35-aedd-42aa2eafcbe1" providerId="ADAL" clId="{A3E6ECDA-252E-46A9-90C3-13F1506163A3}" dt="2026-02-04T11:07:28.852" v="13664" actId="20577"/>
          <ac:spMkLst>
            <pc:docMk/>
            <pc:sldMk cId="882543772" sldId="790"/>
            <ac:spMk id="3" creationId="{6C30EEC4-836A-5781-50B3-420B7E62EC90}"/>
          </ac:spMkLst>
        </pc:spChg>
        <pc:spChg chg="del mod">
          <ac:chgData name="Hillman, Sam" userId="4d98075c-4de3-4a35-aedd-42aa2eafcbe1" providerId="ADAL" clId="{A3E6ECDA-252E-46A9-90C3-13F1506163A3}" dt="2026-02-04T11:06:52.273" v="13638" actId="478"/>
          <ac:spMkLst>
            <pc:docMk/>
            <pc:sldMk cId="882543772" sldId="790"/>
            <ac:spMk id="5" creationId="{09202BCD-0B34-5DFA-05A8-F102F9F80E00}"/>
          </ac:spMkLst>
        </pc:spChg>
      </pc:sldChg>
      <pc:sldChg chg="modSp add mod">
        <pc:chgData name="Hillman, Sam" userId="4d98075c-4de3-4a35-aedd-42aa2eafcbe1" providerId="ADAL" clId="{A3E6ECDA-252E-46A9-90C3-13F1506163A3}" dt="2026-02-03T22:09:59.774" v="12709" actId="20577"/>
        <pc:sldMkLst>
          <pc:docMk/>
          <pc:sldMk cId="2908267320" sldId="791"/>
        </pc:sldMkLst>
        <pc:spChg chg="mod">
          <ac:chgData name="Hillman, Sam" userId="4d98075c-4de3-4a35-aedd-42aa2eafcbe1" providerId="ADAL" clId="{A3E6ECDA-252E-46A9-90C3-13F1506163A3}" dt="2026-02-03T22:09:59.774" v="12709" actId="20577"/>
          <ac:spMkLst>
            <pc:docMk/>
            <pc:sldMk cId="2908267320" sldId="791"/>
            <ac:spMk id="2" creationId="{AF716CF8-23A8-44D3-7A34-BC7F3C0062C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D2A8-8F95-47C2-ABE1-A779F5A43C98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663E2-27CE-4C79-91D3-7F5C4262D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16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3E075-F217-D7A2-C8FF-2BB61E5CE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D2483A-38FA-4DC3-DD6C-3DB54124B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09EBE4-3771-673B-A5A9-EF6C72D21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0A82A-CF22-09BA-A9BE-B1F540A4D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70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BB718-4718-F803-6F85-01BD8B8A8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D200DB-1478-E4E5-82EC-D27718791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6C7558-F0D9-6AFA-1612-54B559FF5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37297-729F-B95A-809A-E1262FBDB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35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FE59C-0079-CCDB-8243-B5B1C8ECB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041F49-B62F-70F5-EBB4-A5DFE5991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F22B6B-4318-A9A4-3487-D72D0143F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9DFAF-4000-FB2B-62BB-D99E782E4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03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EA can be calculated from density functional theory.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97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1DA77-EB98-181F-5690-1152F9D05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C84836-BDC2-F7D2-84C6-3D85A7CAB3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7FCDB8-CE3E-893D-BE9C-C8D35A86B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F06B4-D422-30C7-81FA-BDCBE14E0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22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94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1E27-554D-8C35-9A08-297B28050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BF988-6A89-569D-A508-1C43A098A1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8B263-57C6-69E8-3E06-3C9E1F7C6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SMILES easy to find in database (Wikipedia!), uniquely identifying.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696E6-349B-F4B1-BC15-2EEE1A3B66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91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SMILES to graph </a:t>
            </a:r>
            <a:r>
              <a:rPr lang="en-GB" dirty="0">
                <a:sym typeface="Wingdings" panose="05000000000000000000" pitchFamily="2" charset="2"/>
              </a:rPr>
              <a:t> tokenisation to identify atoms (e.g. O) vs bonds (e.g. =) vs others (e.g. brackets). Chemical properties for nodes and edges are then calculated and stored.</a:t>
            </a:r>
          </a:p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re-ordering (re-labelling) the nodes (atoms) should give the same result</a:t>
            </a:r>
          </a:p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https://dmol.pub/dl/gnn.html</a:t>
            </a:r>
          </a:p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6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1475F-A86C-EF67-F254-FE41444DE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B4044B-23AC-B5C9-A28D-54151431B2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5DBA13-69FC-80FC-9EE1-95B622AC2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18F28-EDB2-4A55-23DA-52482E3B3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9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B408A-6BF7-6EA8-98BF-E3A6DA3DF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FD2F2A-F9B3-434B-CD3F-90BFE8F7A4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169EB7-FA56-9080-73D8-4E0BB83FD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FF655-54AE-7129-9DD8-129177424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45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C6789-7A9C-01D6-6A50-5D1044615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EB402A-8EAC-C4D9-4F01-3E7517EA2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EF3725-901A-937D-A65F-360960129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lots of benefits to organics – soft, light, transparent, chemically resistant, can be highly bioavailable – or not!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43597-D3D1-C86C-F229-7DEE18CF55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77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079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51C65-AD91-39E1-C7F0-F5EE86223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0BB10F-A9D2-48C3-9EA9-81132504C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5C4AA-177F-3095-0AE9-15C315966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/>
              <a:t>We need representations: ways of digitally representing molecule structures in a ML-friendly way.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7EC88-AED5-F31B-B3FD-DC733083E3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3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6ECFE-8944-F17D-32A0-EB3CB3D66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08519E-2F67-5E9B-B451-1F2CC0DAD3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E9218-E3B0-5EA9-03B5-5DFF97694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326F9-CED8-17E9-6E3B-D9D8B58F7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30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substructure gets an ID.</a:t>
            </a:r>
            <a:br>
              <a:rPr lang="en-GB" dirty="0"/>
            </a:br>
            <a:r>
              <a:rPr lang="en-GB" dirty="0"/>
              <a:t>IDs are calculated by hashing the IDs of all neighbouring atoms.</a:t>
            </a:r>
          </a:p>
          <a:p>
            <a:r>
              <a:rPr lang="en-GB" dirty="0"/>
              <a:t>Duplicate IDs are counted.</a:t>
            </a:r>
          </a:p>
          <a:p>
            <a:r>
              <a:rPr lang="en-GB" dirty="0"/>
              <a:t>Hash into a vector.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88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28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00A3F-3611-8834-00FC-DAF58513E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DEDF42-69E5-BC6A-93A2-6FCE07C26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72322-C5D6-481F-DE9B-A42BCCB3B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2B6A0-4964-8C0D-2E3C-AF62CB29D5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7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7EC6F-9078-AD3F-BB76-D0DCE5E1D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63F20E-B60B-0AC4-A20D-70F9ED2664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A06B93-22C1-F6EE-FC90-9D80472641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59AB4-2E68-68EB-F5B1-BF3BB54222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72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52005-E23E-F5DE-8295-2BF962FA7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DB2DDA-5A7B-B119-63DC-86E8499EF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B7BCFA-C434-D8AF-30D1-B891220D7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13E0-161A-E10B-113F-DEAC9D78E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18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CFFBE-EEEA-7BE8-A0C0-B7125C615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12770D-2E25-B906-66D5-0AB2509A7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41CA8C-8C11-CB9F-1B37-0135EA511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F7388-0553-15A3-AE75-AAEC4B492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40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57069-09B4-A107-2E3A-BAD9FE148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F3B239-0EF4-CC34-1EEB-E1D3349396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C1368-CEBC-132C-0BDC-5B164A81C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2338-ECD5-8164-3F45-41A51D61E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60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7896B-C0E5-EA38-0659-F4F073C41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BE71C-8521-992F-E929-961ED809CC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8D62DA-C18C-BEA6-7CF1-C85ED5C09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8DAD1-6653-B923-22B5-F4EE75531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60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D8D5A-36CB-DCBD-9EF6-9E685B6FB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8FE647-FE57-D432-8B79-77FF04163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9314C4-55DF-70F9-6A9D-E76721F3A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95E60-E911-E551-563B-03A3352A7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984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Aggregate atoms as don’t have to worry about double counting and bond directionality.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605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37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https://pubs.acs.org/doi/10.1021/acs.jcim.3c01250 explains best</a:t>
            </a:r>
          </a:p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https://pubs.acs.org/doi/10.1021/acs.jcim.9b00237</a:t>
            </a:r>
          </a:p>
          <a:p>
            <a:endParaRPr lang="en-GB" dirty="0"/>
          </a:p>
          <a:p>
            <a:r>
              <a:rPr lang="en-GB" dirty="0"/>
              <a:t>https://pubs.rsc.org/en/content/articlelanding/2022/SC/D2SC02839E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32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Data-efficient relative to language-based models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410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10EBA-3B03-9A8C-2AE7-CC1AC30A3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8A0D2B-70CF-136A-6FDD-0CBA8961CB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A5CEE0-D371-04CE-5EB8-2BB831C2A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 850 citations (2024)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7786C-8F34-6F26-E5BC-646ED9D64A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44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Multiple properties e.g. efficacy, but also non-toxicity.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59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867F4-3094-B8E2-AD64-0C3B04136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517D9-703E-C4F1-DD94-D5961037B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5A9E63-A6B4-F001-56B4-6D2A376EE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Much easier to go from candidate  property (predictive vs generative).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3EB49-5373-4A3C-4E58-B2256DBDF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75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5563D-E58D-8C27-2027-29A16FAF9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17F14D-16C0-E001-33C9-BA3247317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F9265-E642-38B1-451C-EFB23BE08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129B1-B5B9-059F-9AD9-FFBB12EA2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70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A4C66-C360-E302-36D1-BB6A29094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A72C06-570F-DF88-EE95-10C6C3DCF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915C82-1B4B-5E18-9783-51A0ED6CA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GB" dirty="0"/>
              <a:t>Solar energy generation has doubled since 2016 in the UK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EA581-DD09-869A-5608-7F41B58D2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78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9A61F-4243-7D12-45CF-20547D0B1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B734DD-58AC-8FA5-962D-16613C9C31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23A10-295C-DC23-D5B7-65DBBBE01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73A02-A1B9-2B74-A14A-8FBBA4A51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37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interest in using polymers for this because its so easy to tune the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65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53F61BD-18EB-B863-761D-89639D880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0333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46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84638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2610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03585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19597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074776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4756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6366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624803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0667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53F61BD-18EB-B863-761D-89639D880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26487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9803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2315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3448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753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1924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025"/>
            <a:ext cx="9984000" cy="5934075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260EA2-BCA4-4E5F-88A6-D6BBBCD1B4A4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8D6E0-472D-9B14-F3A6-BC2F23E87040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46774957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369607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25788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80361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767CF8-963D-4416-84B9-8E4A446F0782}" type="datetime1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1609BCD-EF9A-DF89-AAD2-167090C57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39952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53F61BD-18EB-B863-761D-89639D880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68972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3963589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20639597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7332222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536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906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611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49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468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5415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33955305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0DA90-2FF2-F36C-F9FF-CD7A192F0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B026B9-3E51-5733-811C-2FA3BC73B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714C7637-5E21-BDDB-D675-718E58535D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57B56D4-851E-7242-EAB1-CD5B53E8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25FF1F4-36F0-A184-7B99-8F5F4A49C8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198715B-A90B-9B06-A055-401A84B092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D2E04D5-A2EE-135D-A8C9-6E695F9BCF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CE0DC1F-799B-3F7A-3A71-D20337A47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8EAEE22-055F-6869-D50D-D9C8C9082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ADAC67C-850F-96D3-0962-09E1B4CC3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3187A0-2E68-170D-55EF-0FA20E7A75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6288291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64018343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7450929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785877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24084216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78277818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30675283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11599155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85968501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"/>
            <a:ext cx="12193489" cy="68579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340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14899905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8F30683-44FB-4995-47C3-43A7DE5523C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7A24E86-91AA-6A9B-314A-752B77481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79B37A-F4A9-2DDA-3FC3-9FC52384AE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3DABC58-132F-2F2F-EB5B-78B30A3D44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FE51362-844C-B4F1-1A83-A287F312E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0F57AAB-C462-6A3A-9686-048341EA78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A0D371A-82CE-1829-AA32-FB790C7A60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A0DE082-4D8F-8158-56B4-AF85C4A0FA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0CFB56-59E9-38CF-519A-B532B32547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B5434B5-DD4C-F988-6EBA-085A7DD49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1E34748E-CBEF-26E7-AB9F-696FA5D59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1DF2DBC8-2D33-BD84-A330-691C8B9797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999913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65854826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1169666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8F1E4B3C-5470-00F2-B8CB-BB4906CF43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D7A316D-6FA6-8EBE-A7B4-43071E70A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11C06CEA-028D-9197-2DEF-67878595AE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DEA93E8D-A827-0EF8-FC25-4EDF7B194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359F29-A6DD-FD4C-F807-701DEA41E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468BF6B-AEBB-4CAA-244D-9EBE80B9A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CC60AC05-547F-FA65-604E-4ED4912EA9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632E58E-1400-1E6E-BB60-7A9B794F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4D65D159-581D-F29B-BBD4-C1C5BACCE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425010597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3A87AD45-2D2F-D96C-947C-BAE35BFEBE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1EDC35F-4F2D-B2A7-1ECD-0CF19D1AD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97F4776F-4E5E-13DF-F11A-A6808FFFC9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A993AE1-6A24-5C17-7FE2-A16589D9C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A87F8EF-CDAD-15A2-A361-88921E1CAF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90186DB-2300-A8AA-8FAD-2C609649A6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1922286-E237-1114-3A54-E1731611D6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B4DA78C-0EF6-B05D-F2D2-EFEDA343E3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A00F92FE-6EB2-0D0E-BFC9-559AD1E7A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21612589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B026B9-3E51-5733-811C-2FA3BC73B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90130"/>
            <a:ext cx="5606484" cy="740845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76181910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B026B9-3E51-5733-811C-2FA3BC73B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90130"/>
            <a:ext cx="5606484" cy="740845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40818450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B026B9-3E51-5733-811C-2FA3BC73B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90130"/>
            <a:ext cx="5606484" cy="740845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59517005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B026B9-3E51-5733-811C-2FA3BC73B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878288"/>
            <a:ext cx="5606484" cy="65268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49CC1682-CCAA-5EE1-585E-F7C4434F1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770403FB-3386-A0FE-3E9D-A2925EF0E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2CDC1DE-179E-04D4-B493-BF069DE85D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B9A68412-C85B-6332-8B98-2635795BB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9ECB875-34C4-65FF-6CDA-1356F6BC76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3B5B848-7A8D-931B-DFC2-C5B37B8DB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61AABDF-9542-DBC6-6388-ABE2035BE7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57C10C3-A39D-D1F6-3C50-91EC9A5E7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E4DD9B4A-92B0-0B9A-755B-A13B032A85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00092682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81825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701506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48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0986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04/02/2026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46497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04/02/2026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16822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04/02/2026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11291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202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32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238870"/>
            <a:ext cx="5163243" cy="3190130"/>
          </a:xfrm>
        </p:spPr>
        <p:txBody>
          <a:bodyPr/>
          <a:lstStyle>
            <a:lvl1pPr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1F6A7-374C-4280-8BF8-E271DB34471F}" type="datetime1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819"/>
            <a:ext cx="5777508" cy="3101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35426-417C-E41E-5A03-5974D3C79A0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7516182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F4440-CEDC-0D92-E0D5-5C1E3B59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021F-8558-9528-DA3D-486CCDBEB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232" y="1394619"/>
            <a:ext cx="11541025" cy="48664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A8F0-AC4B-E4A0-94D0-99C4BFD97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41349" y="6393702"/>
            <a:ext cx="1233647" cy="1372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</a:lstStyle>
          <a:p>
            <a:fld id="{3DFEA115-3A6C-4C37-A1B0-9FEFABB23AD1}" type="datetime1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FC7A-298A-77A0-6596-56B0B3FD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5261" y="6393702"/>
            <a:ext cx="3423452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50">
                <a:solidFill>
                  <a:schemeClr val="accent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7C40-7EB7-0CFD-6F6C-54AE57DE1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36755" y="6393702"/>
            <a:ext cx="318491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850" b="1">
                <a:solidFill>
                  <a:schemeClr val="accent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CDD9-97E9-735B-8549-0F3AE3CCAC5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accent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4508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79" r:id="rId2"/>
    <p:sldLayoutId id="2147483680" r:id="rId3"/>
    <p:sldLayoutId id="2147483649" r:id="rId4"/>
    <p:sldLayoutId id="2147483657" r:id="rId5"/>
    <p:sldLayoutId id="2147483658" r:id="rId6"/>
    <p:sldLayoutId id="2147483681" r:id="rId7"/>
    <p:sldLayoutId id="2147483682" r:id="rId8"/>
    <p:sldLayoutId id="2147483675" r:id="rId9"/>
    <p:sldLayoutId id="2147483650" r:id="rId10"/>
    <p:sldLayoutId id="2147483683" r:id="rId11"/>
    <p:sldLayoutId id="2147483684" r:id="rId12"/>
    <p:sldLayoutId id="2147483652" r:id="rId13"/>
    <p:sldLayoutId id="2147483685" r:id="rId14"/>
    <p:sldLayoutId id="2147483686" r:id="rId15"/>
    <p:sldLayoutId id="2147483659" r:id="rId16"/>
    <p:sldLayoutId id="2147483687" r:id="rId17"/>
    <p:sldLayoutId id="2147483688" r:id="rId18"/>
    <p:sldLayoutId id="2147483660" r:id="rId19"/>
    <p:sldLayoutId id="2147483689" r:id="rId20"/>
    <p:sldLayoutId id="2147483690" r:id="rId21"/>
    <p:sldLayoutId id="2147483677" r:id="rId22"/>
    <p:sldLayoutId id="2147483691" r:id="rId23"/>
    <p:sldLayoutId id="2147483692" r:id="rId24"/>
    <p:sldLayoutId id="2147483676" r:id="rId25"/>
    <p:sldLayoutId id="2147483667" r:id="rId26"/>
    <p:sldLayoutId id="2147483693" r:id="rId27"/>
    <p:sldLayoutId id="2147483694" r:id="rId28"/>
    <p:sldLayoutId id="2147483666" r:id="rId29"/>
    <p:sldLayoutId id="2147483661" r:id="rId30"/>
    <p:sldLayoutId id="2147483695" r:id="rId31"/>
    <p:sldLayoutId id="2147483696" r:id="rId32"/>
    <p:sldLayoutId id="2147483669" r:id="rId33"/>
    <p:sldLayoutId id="2147483697" r:id="rId34"/>
    <p:sldLayoutId id="2147483698" r:id="rId35"/>
    <p:sldLayoutId id="2147483678" r:id="rId36"/>
    <p:sldLayoutId id="2147483699" r:id="rId37"/>
    <p:sldLayoutId id="2147483700" r:id="rId38"/>
    <p:sldLayoutId id="2147483662" r:id="rId39"/>
    <p:sldLayoutId id="2147483701" r:id="rId40"/>
    <p:sldLayoutId id="2147483702" r:id="rId41"/>
    <p:sldLayoutId id="2147483663" r:id="rId42"/>
    <p:sldLayoutId id="2147483703" r:id="rId43"/>
    <p:sldLayoutId id="2147483704" r:id="rId44"/>
    <p:sldLayoutId id="2147483664" r:id="rId45"/>
    <p:sldLayoutId id="2147483705" r:id="rId46"/>
    <p:sldLayoutId id="2147483706" r:id="rId47"/>
    <p:sldLayoutId id="2147483665" r:id="rId48"/>
    <p:sldLayoutId id="2147483671" r:id="rId49"/>
    <p:sldLayoutId id="2147483707" r:id="rId50"/>
    <p:sldLayoutId id="2147483708" r:id="rId51"/>
    <p:sldLayoutId id="2147483670" r:id="rId52"/>
    <p:sldLayoutId id="2147483672" r:id="rId53"/>
    <p:sldLayoutId id="2147483674" r:id="rId54"/>
    <p:sldLayoutId id="2147483709" r:id="rId55"/>
    <p:sldLayoutId id="2147483710" r:id="rId56"/>
    <p:sldLayoutId id="2147483673" r:id="rId57"/>
    <p:sldLayoutId id="2147483654" r:id="rId58"/>
    <p:sldLayoutId id="2147483711" r:id="rId59"/>
    <p:sldLayoutId id="2147483712" r:id="rId60"/>
    <p:sldLayoutId id="2147483655" r:id="rId61"/>
    <p:sldLayoutId id="2147483713" r:id="rId62"/>
    <p:sldLayoutId id="2147483714" r:id="rId63"/>
  </p:sldLayoutIdLst>
  <p:transition>
    <p:fade/>
  </p:transition>
  <p:hf hdr="0"/>
  <p:txStyles>
    <p:titleStyle>
      <a:lvl1pPr algn="l" defTabSz="685765" rtl="0" eaLnBrk="1" latinLnBrk="0" hangingPunct="1">
        <a:lnSpc>
          <a:spcPct val="90000"/>
        </a:lnSpc>
        <a:spcBef>
          <a:spcPct val="0"/>
        </a:spcBef>
        <a:buNone/>
        <a:defRPr sz="2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161991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23984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85975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3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6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18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1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06" userDrawn="1">
          <p15:clr>
            <a:srgbClr val="F26B43"/>
          </p15:clr>
        </p15:guide>
        <p15:guide id="4" pos="7475" userDrawn="1">
          <p15:clr>
            <a:srgbClr val="F26B43"/>
          </p15:clr>
        </p15:guide>
        <p15:guide id="5" orient="horz" pos="207" userDrawn="1">
          <p15:clr>
            <a:srgbClr val="F26B43"/>
          </p15:clr>
        </p15:guide>
        <p15:guide id="6" orient="horz" pos="4114" userDrawn="1">
          <p15:clr>
            <a:srgbClr val="F26B43"/>
          </p15:clr>
        </p15:guide>
        <p15:guide id="7" orient="horz" pos="3944" userDrawn="1">
          <p15:clr>
            <a:srgbClr val="F26B43"/>
          </p15:clr>
        </p15:guide>
        <p15:guide id="8" orient="horz" pos="879" userDrawn="1">
          <p15:clr>
            <a:srgbClr val="F26B43"/>
          </p15:clr>
        </p15:guide>
        <p15:guide id="9" pos="3723" userDrawn="1">
          <p15:clr>
            <a:srgbClr val="F26B43"/>
          </p15:clr>
        </p15:guide>
        <p15:guide id="10" pos="39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0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F82109-C5E8-C9C2-8AD9-D85476EF9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11735601" cy="1847942"/>
          </a:xfrm>
        </p:spPr>
        <p:txBody>
          <a:bodyPr anchor="ctr"/>
          <a:lstStyle/>
          <a:p>
            <a:r>
              <a:rPr lang="en-GB" sz="5400" dirty="0"/>
              <a:t>GNNs for designing organic materials</a:t>
            </a:r>
            <a:endParaRPr lang="en-GB" sz="5400" dirty="0">
              <a:solidFill>
                <a:schemeClr val="accent6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ECB90CE-04DC-463E-6C1E-1939DCF8AF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4000" dirty="0"/>
              <a:t>26/02/04</a:t>
            </a:r>
            <a:endParaRPr lang="en-GB" sz="2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BCDB98-172A-5FAB-4C05-8453BBB83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0" y="5421086"/>
            <a:ext cx="7543729" cy="110909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Dr Sam A. J. Hillman</a:t>
            </a:r>
          </a:p>
          <a:p>
            <a:r>
              <a:rPr lang="en-GB" dirty="0">
                <a:solidFill>
                  <a:schemeClr val="tx1"/>
                </a:solidFill>
              </a:rPr>
              <a:t>AI in Science Schmidt Fellow, Department of Chemistry</a:t>
            </a:r>
          </a:p>
        </p:txBody>
      </p:sp>
    </p:spTree>
    <p:extLst>
      <p:ext uri="{BB962C8B-B14F-4D97-AF65-F5344CB8AC3E}">
        <p14:creationId xmlns:p14="http://schemas.microsoft.com/office/powerpoint/2010/main" val="139819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9B693-F034-E956-D37D-7EA61D687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8528-6227-6DFC-5B18-FD4C179CB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Why polymers?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3668A-1E75-4E7B-3AC8-3E639AF4B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7621501" cy="1687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What's a polymer?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3471D-ECF7-CC14-4749-AD7B52E92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C0EB-0813-CE16-9B5D-30156BCB8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10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B1FC003-6421-7A8A-76EA-AA6F73FC020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098A3B-5494-CDE9-265D-59A0043F12E1}"/>
              </a:ext>
            </a:extLst>
          </p:cNvPr>
          <p:cNvSpPr txBox="1"/>
          <p:nvPr/>
        </p:nvSpPr>
        <p:spPr>
          <a:xfrm>
            <a:off x="211044" y="6462337"/>
            <a:ext cx="12088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Sprick </a:t>
            </a: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JACS </a:t>
            </a:r>
            <a:r>
              <a:rPr lang="en-GB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137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9, 3265</a:t>
            </a:r>
            <a:endParaRPr lang="en-GB" dirty="0"/>
          </a:p>
        </p:txBody>
      </p:sp>
      <p:pic>
        <p:nvPicPr>
          <p:cNvPr id="5" name="Picture 18" descr="Ask the experts: Plastic water bottles - Healthy Food Guide">
            <a:extLst>
              <a:ext uri="{FF2B5EF4-FFF2-40B4-BE49-F238E27FC236}">
                <a16:creationId xmlns:a16="http://schemas.microsoft.com/office/drawing/2014/main" id="{ECFB2679-6A74-4AEA-EA1E-F61F540A22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4" t="4129" r="21373" b="10020"/>
          <a:stretch>
            <a:fillRect/>
          </a:stretch>
        </p:blipFill>
        <p:spPr bwMode="auto">
          <a:xfrm>
            <a:off x="5393047" y="2490598"/>
            <a:ext cx="2240963" cy="193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Strukturformel von Polyethylenterephthalat (PET)">
            <a:extLst>
              <a:ext uri="{FF2B5EF4-FFF2-40B4-BE49-F238E27FC236}">
                <a16:creationId xmlns:a16="http://schemas.microsoft.com/office/drawing/2014/main" id="{E0BCADA8-5936-BCC3-D6EE-A53C6AE3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297" y="2041047"/>
            <a:ext cx="2980709" cy="134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94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D3E79-4085-F637-4097-C6080408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89899-1667-532D-396B-669E489D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Why polymers?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99257-F500-7CCA-8553-6B11A5BB3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7621501" cy="1687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Combine monomers to make polymers with tuneable properties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B792B-7704-131A-DB45-A80DB133C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E5CC4-D657-CAF6-C11F-5E87D9BD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11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7763014-F101-5B4D-3E49-86B112B14A3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68276-83B6-7E5F-5658-5E1C246B21DF}"/>
              </a:ext>
            </a:extLst>
          </p:cNvPr>
          <p:cNvSpPr txBox="1"/>
          <p:nvPr/>
        </p:nvSpPr>
        <p:spPr>
          <a:xfrm>
            <a:off x="211044" y="6462337"/>
            <a:ext cx="12088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Sprick </a:t>
            </a: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JACS </a:t>
            </a:r>
            <a:r>
              <a:rPr lang="en-GB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137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9, 3265</a:t>
            </a:r>
            <a:endParaRPr lang="en-GB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7E53B4B-C050-5DB6-B4C7-CB4D56C43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60"/>
          <a:stretch>
            <a:fillRect/>
          </a:stretch>
        </p:blipFill>
        <p:spPr bwMode="auto">
          <a:xfrm rot="1677886">
            <a:off x="5913870" y="3969438"/>
            <a:ext cx="6385344" cy="113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84E5B60-9F82-E720-8241-C27ECC1B9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84"/>
          <a:stretch>
            <a:fillRect/>
          </a:stretch>
        </p:blipFill>
        <p:spPr bwMode="auto">
          <a:xfrm>
            <a:off x="365884" y="3306323"/>
            <a:ext cx="5344575" cy="238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AEE366-A135-7646-4DA9-EC0E9700B23E}"/>
              </a:ext>
            </a:extLst>
          </p:cNvPr>
          <p:cNvCxnSpPr/>
          <p:nvPr/>
        </p:nvCxnSpPr>
        <p:spPr>
          <a:xfrm>
            <a:off x="6021083" y="4627232"/>
            <a:ext cx="1458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74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AD7EF-6A05-9A11-275C-E550A3F07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C59F3D9-3AA7-3254-4EA4-951ECA2E6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17" y="2163079"/>
            <a:ext cx="6315008" cy="3557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2B15E-A6D6-A6AC-C59B-D228A4B5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Why polymers?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0A516-5109-0D9D-08E4-A6B687497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7621501" cy="1687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Combine monomers to make polymers with tuneable properties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Amenable to automated synthesis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EBC14-4428-6D2B-7C16-431BCBE59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F45ED-DABC-126A-5BDF-A0C9127EF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12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14177DA-B53E-C4A4-FFEE-F9A2EDEB542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121BEF-CAD5-9C34-636D-A9FDA831E01E}"/>
              </a:ext>
            </a:extLst>
          </p:cNvPr>
          <p:cNvSpPr txBox="1"/>
          <p:nvPr/>
        </p:nvSpPr>
        <p:spPr>
          <a:xfrm>
            <a:off x="98242" y="6478910"/>
            <a:ext cx="7515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Bai et al, </a:t>
            </a:r>
            <a:r>
              <a:rPr lang="en-GB" i="1" dirty="0"/>
              <a:t>JACS</a:t>
            </a:r>
            <a:r>
              <a:rPr lang="en-GB" dirty="0"/>
              <a:t>, </a:t>
            </a:r>
            <a:r>
              <a:rPr lang="en-GB" b="1" dirty="0"/>
              <a:t>2019</a:t>
            </a:r>
            <a:r>
              <a:rPr lang="en-GB" dirty="0"/>
              <a:t>, 141, 22, 9063; Burger et al, </a:t>
            </a:r>
            <a:r>
              <a:rPr lang="en-GB" i="1" dirty="0"/>
              <a:t>Nature</a:t>
            </a:r>
            <a:r>
              <a:rPr lang="en-GB" dirty="0"/>
              <a:t>, </a:t>
            </a:r>
            <a:r>
              <a:rPr lang="en-GB" b="1" dirty="0"/>
              <a:t>2020</a:t>
            </a:r>
            <a:r>
              <a:rPr lang="en-GB" dirty="0"/>
              <a:t>, 583, 237</a:t>
            </a:r>
          </a:p>
        </p:txBody>
      </p:sp>
      <p:pic>
        <p:nvPicPr>
          <p:cNvPr id="10" name="HT_setup_video">
            <a:hlinkClick r:id="" action="ppaction://media"/>
            <a:extLst>
              <a:ext uri="{FF2B5EF4-FFF2-40B4-BE49-F238E27FC236}">
                <a16:creationId xmlns:a16="http://schemas.microsoft.com/office/drawing/2014/main" id="{79F6B0C4-EEC0-5097-1F6D-27105330E0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19887" y="847195"/>
            <a:ext cx="2911702" cy="51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4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B1DC9-6843-6B18-F0E5-1B90489E3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0AC5-1443-B29A-6B00-94A5A9C31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E7E55-338F-6B57-842D-786B5E6D63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5801" y="1394619"/>
                <a:ext cx="6377558" cy="486648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9 Monomer A x 682 Monomer B= 6138 polymers</a:t>
                </a:r>
              </a:p>
              <a:p>
                <a:pPr marL="666884" lvl="3" indent="-342900"/>
                <a:r>
                  <a:rPr lang="en-GB" dirty="0"/>
                  <a:t>What to make next?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From chemical structure, predict </a:t>
                </a:r>
                <a:r>
                  <a:rPr lang="en-GB" b="1" dirty="0">
                    <a:solidFill>
                      <a:schemeClr val="accent6"/>
                    </a:solidFill>
                  </a:rPr>
                  <a:t>electron affinity </a:t>
                </a:r>
                <a:r>
                  <a:rPr lang="en-GB" dirty="0"/>
                  <a:t>(in eV)</a:t>
                </a:r>
              </a:p>
              <a:p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dirty="0"/>
                  <a:t> energy of reactive electrons in the polymer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E7E55-338F-6B57-842D-786B5E6D6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801" y="1394619"/>
                <a:ext cx="6377558" cy="4866481"/>
              </a:xfrm>
              <a:blipFill>
                <a:blip r:embed="rId3"/>
                <a:stretch>
                  <a:fillRect l="-2292" t="-1629" r="-1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B5887-02DE-92EC-DAAF-8708ADAEE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B4241-796E-A65A-D20B-035AD0A5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13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C4EA536-0BAF-88D4-5890-A76EF348C0A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573FCB7-30CC-57BB-DA5D-AAEDE3125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4"/>
          <a:stretch/>
        </p:blipFill>
        <p:spPr bwMode="auto">
          <a:xfrm>
            <a:off x="7157055" y="1537542"/>
            <a:ext cx="4709144" cy="378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832FA9-551F-44D3-824E-5ADE1A18DBE7}"/>
              </a:ext>
            </a:extLst>
          </p:cNvPr>
          <p:cNvSpPr txBox="1"/>
          <p:nvPr/>
        </p:nvSpPr>
        <p:spPr>
          <a:xfrm>
            <a:off x="98242" y="6478910"/>
            <a:ext cx="7515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Bai et al, </a:t>
            </a:r>
            <a:r>
              <a:rPr lang="en-GB" i="1" dirty="0"/>
              <a:t>JACS</a:t>
            </a:r>
            <a:r>
              <a:rPr lang="en-GB" dirty="0"/>
              <a:t>, </a:t>
            </a:r>
            <a:r>
              <a:rPr lang="en-GB" b="1" dirty="0"/>
              <a:t>2019</a:t>
            </a:r>
            <a:r>
              <a:rPr lang="en-GB" dirty="0"/>
              <a:t>, 141, 22, 9063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3E799-E046-C6D9-52CD-CDFB2DF4E42F}"/>
              </a:ext>
            </a:extLst>
          </p:cNvPr>
          <p:cNvSpPr txBox="1"/>
          <p:nvPr/>
        </p:nvSpPr>
        <p:spPr>
          <a:xfrm>
            <a:off x="9826942" y="1257694"/>
            <a:ext cx="2039257" cy="4426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GB" sz="2800" b="1" dirty="0">
                <a:solidFill>
                  <a:schemeClr val="tx2"/>
                </a:solidFill>
              </a:rPr>
              <a:t>Monomer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F03040-279C-F119-FE6E-9FD59DB708A5}"/>
              </a:ext>
            </a:extLst>
          </p:cNvPr>
          <p:cNvSpPr txBox="1"/>
          <p:nvPr/>
        </p:nvSpPr>
        <p:spPr>
          <a:xfrm>
            <a:off x="7052431" y="5320458"/>
            <a:ext cx="2039257" cy="4426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GB" sz="2800" b="1" dirty="0">
                <a:solidFill>
                  <a:schemeClr val="accent5"/>
                </a:solidFill>
              </a:rPr>
              <a:t>Monomer B</a:t>
            </a:r>
          </a:p>
        </p:txBody>
      </p:sp>
    </p:spTree>
    <p:extLst>
      <p:ext uri="{BB962C8B-B14F-4D97-AF65-F5344CB8AC3E}">
        <p14:creationId xmlns:p14="http://schemas.microsoft.com/office/powerpoint/2010/main" val="88893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AB083-8735-F549-AA80-F8BF49BE7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6CBF-B4E4-7180-B32B-D7FA799F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32B8F-A888-94C6-9DAF-3C30B232B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7047457" cy="48664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How do we get our candidate structures in the first place?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63863-78F5-7D35-5FA9-BED6EDE5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414A8-B2EC-D223-FD10-132595CDC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14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05E2475-465D-F04B-9642-049EF0B6531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350BFE1-7355-CFA5-EB54-50EF7EB805E6}"/>
              </a:ext>
            </a:extLst>
          </p:cNvPr>
          <p:cNvGrpSpPr/>
          <p:nvPr/>
        </p:nvGrpSpPr>
        <p:grpSpPr>
          <a:xfrm>
            <a:off x="2995284" y="2829560"/>
            <a:ext cx="5228977" cy="1055608"/>
            <a:chOff x="3802744" y="1496604"/>
            <a:chExt cx="5228977" cy="10556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EBF3AE-2122-63D6-4E29-6E04D0CAEFA0}"/>
                </a:ext>
              </a:extLst>
            </p:cNvPr>
            <p:cNvSpPr txBox="1"/>
            <p:nvPr/>
          </p:nvSpPr>
          <p:spPr>
            <a:xfrm>
              <a:off x="3802744" y="1496604"/>
              <a:ext cx="1959918" cy="1055608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accent1"/>
                  </a:solidFill>
                  <a:sym typeface="Wingdings" panose="05000000000000000000" pitchFamily="2" charset="2"/>
                </a:rPr>
                <a:t>candidate structures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191AB-787F-DDDF-125E-EF7D01199FDE}"/>
                </a:ext>
              </a:extLst>
            </p:cNvPr>
            <p:cNvSpPr txBox="1"/>
            <p:nvPr/>
          </p:nvSpPr>
          <p:spPr>
            <a:xfrm>
              <a:off x="6098369" y="1558159"/>
              <a:ext cx="80513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4800" dirty="0">
                  <a:sym typeface="Wingdings" panose="05000000000000000000" pitchFamily="2" charset="2"/>
                </a:rPr>
                <a:t></a:t>
              </a:r>
              <a:endParaRPr lang="en-GB" sz="4800" dirty="0">
                <a:solidFill>
                  <a:schemeClr val="accent1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5DCB0C-9CEB-00F6-3A9A-556A9E19F665}"/>
                </a:ext>
              </a:extLst>
            </p:cNvPr>
            <p:cNvSpPr txBox="1"/>
            <p:nvPr/>
          </p:nvSpPr>
          <p:spPr>
            <a:xfrm>
              <a:off x="7239207" y="1496604"/>
              <a:ext cx="1792514" cy="1055608"/>
            </a:xfrm>
            <a:prstGeom prst="roundRect">
              <a:avLst/>
            </a:prstGeom>
            <a:noFill/>
            <a:ln w="38100">
              <a:solidFill>
                <a:schemeClr val="accent6">
                  <a:lumMod val="90000"/>
                  <a:lumOff val="1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accent6">
                      <a:lumMod val="90000"/>
                      <a:lumOff val="10000"/>
                    </a:schemeClr>
                  </a:solidFill>
                </a:rPr>
                <a:t>desired property</a:t>
              </a:r>
              <a:endParaRPr lang="en-GB" sz="2800" dirty="0">
                <a:solidFill>
                  <a:schemeClr val="accent1"/>
                </a:solidFill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32931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65B61-3F9D-BB3E-6683-06328D3A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30E95-AD87-50F8-42B2-A08EBD62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A0FBC-E34E-9495-A17C-98BCD35A4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8"/>
            <a:ext cx="7213687" cy="18920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All molecules have SMILES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pPr marL="666884" lvl="3" indent="-342900"/>
            <a:r>
              <a:rPr lang="en-GB" dirty="0">
                <a:sym typeface="Wingdings" panose="05000000000000000000" pitchFamily="2" charset="2"/>
              </a:rPr>
              <a:t>Simplified Molecular Input Line Entry System</a:t>
            </a:r>
          </a:p>
          <a:p>
            <a:pPr marL="666884" lvl="3" indent="-342900"/>
            <a:r>
              <a:rPr lang="en-GB" dirty="0">
                <a:sym typeface="Wingdings" panose="05000000000000000000" pitchFamily="2" charset="2"/>
              </a:rPr>
              <a:t>Every molecule can be written in SMILES notation</a:t>
            </a:r>
          </a:p>
          <a:p>
            <a:pPr marL="666884" lvl="3" indent="-342900"/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D7E7C-DDE8-3895-C891-01C107058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75705-585C-43D5-D38A-B7F99FB8F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15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8361D7B-49CA-706D-1575-025D7A453D8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15795AA1-DF3E-F393-7F13-398E50156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3" t="13401" r="81723" b="61486"/>
          <a:stretch/>
        </p:blipFill>
        <p:spPr bwMode="auto">
          <a:xfrm>
            <a:off x="446571" y="3457518"/>
            <a:ext cx="2408774" cy="193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51F6421D-F566-D827-763C-72DDC2893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9" t="16276" r="62977" b="65339"/>
          <a:stretch/>
        </p:blipFill>
        <p:spPr bwMode="auto">
          <a:xfrm>
            <a:off x="2984902" y="3429000"/>
            <a:ext cx="3037695" cy="16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12F43F-9C3E-084C-C507-61513D5A529D}"/>
              </a:ext>
            </a:extLst>
          </p:cNvPr>
          <p:cNvSpPr txBox="1"/>
          <p:nvPr/>
        </p:nvSpPr>
        <p:spPr>
          <a:xfrm>
            <a:off x="3095429" y="5431221"/>
            <a:ext cx="30005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60CFF0"/>
                </a:solidFill>
              </a:rPr>
              <a:t>OB(O)c1cc(F)c(B(O)O)cc1F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15F86-58D1-9D0A-01A4-EFAF6E27527B}"/>
              </a:ext>
            </a:extLst>
          </p:cNvPr>
          <p:cNvSpPr txBox="1"/>
          <p:nvPr/>
        </p:nvSpPr>
        <p:spPr>
          <a:xfrm>
            <a:off x="402631" y="5434082"/>
            <a:ext cx="25822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Oc1cc(O)c(Br)c(O)c1Br</a:t>
            </a:r>
          </a:p>
        </p:txBody>
      </p:sp>
    </p:spTree>
    <p:extLst>
      <p:ext uri="{BB962C8B-B14F-4D97-AF65-F5344CB8AC3E}">
        <p14:creationId xmlns:p14="http://schemas.microsoft.com/office/powerpoint/2010/main" val="27019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A630B-1ADC-93E2-D748-A4159AA49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E2A4-4C6C-3E78-5FEB-7296BAC33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50EEB-DACC-2C92-39CA-83DD4C0D1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8"/>
            <a:ext cx="7213687" cy="18920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All molecules have SMILES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pPr marL="666884" lvl="3" indent="-342900"/>
            <a:r>
              <a:rPr lang="en-GB" dirty="0">
                <a:sym typeface="Wingdings" panose="05000000000000000000" pitchFamily="2" charset="2"/>
              </a:rPr>
              <a:t>Simplified Molecular Input Line Entry System</a:t>
            </a:r>
          </a:p>
          <a:p>
            <a:pPr marL="666884" lvl="3" indent="-342900"/>
            <a:r>
              <a:rPr lang="en-GB" dirty="0">
                <a:sym typeface="Wingdings" panose="05000000000000000000" pitchFamily="2" charset="2"/>
              </a:rPr>
              <a:t>Every molecule can be written in SMILES notation</a:t>
            </a:r>
          </a:p>
          <a:p>
            <a:pPr marL="666884" lvl="3" indent="-342900"/>
            <a:r>
              <a:rPr lang="en-GB" b="1" dirty="0">
                <a:sym typeface="Wingdings" panose="05000000000000000000" pitchFamily="2" charset="2"/>
              </a:rPr>
              <a:t>Easy to find</a:t>
            </a:r>
          </a:p>
          <a:p>
            <a:pPr marL="666884" lvl="3" indent="-342900"/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AAC71-EB19-6FD1-402B-EF094EBED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6F02B-8CDC-13F5-F59B-A1D336D2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16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0D485EE-2D70-4618-4E50-1C913904195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AB64114-1357-FFDD-9D15-4DE3DFF77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3" t="13401" r="81723" b="61486"/>
          <a:stretch/>
        </p:blipFill>
        <p:spPr bwMode="auto">
          <a:xfrm>
            <a:off x="446571" y="3457518"/>
            <a:ext cx="2408774" cy="193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90BF482C-2CEB-E2F1-0383-2783E9830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9" t="16276" r="62977" b="65339"/>
          <a:stretch/>
        </p:blipFill>
        <p:spPr bwMode="auto">
          <a:xfrm>
            <a:off x="2984902" y="3429000"/>
            <a:ext cx="3037695" cy="16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B26222-7161-3E7F-89C1-FD943F6B65D0}"/>
              </a:ext>
            </a:extLst>
          </p:cNvPr>
          <p:cNvSpPr txBox="1"/>
          <p:nvPr/>
        </p:nvSpPr>
        <p:spPr>
          <a:xfrm>
            <a:off x="3095429" y="5431221"/>
            <a:ext cx="30005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60CFF0"/>
                </a:solidFill>
              </a:rPr>
              <a:t>OB(O)c1cc(F)c(B(O)O)cc1F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50BA7-09C2-9937-7E52-B6CFDADFC704}"/>
              </a:ext>
            </a:extLst>
          </p:cNvPr>
          <p:cNvSpPr txBox="1"/>
          <p:nvPr/>
        </p:nvSpPr>
        <p:spPr>
          <a:xfrm>
            <a:off x="402631" y="5434082"/>
            <a:ext cx="25822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Oc1cc(O)c(Br)c(O)c1Br</a:t>
            </a:r>
          </a:p>
        </p:txBody>
      </p: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30561B-93F0-FFD3-8A17-994F34C9D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767" y="1612137"/>
            <a:ext cx="4401975" cy="421919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94C97E6-BD18-7D59-0469-BA2A4D9B555D}"/>
              </a:ext>
            </a:extLst>
          </p:cNvPr>
          <p:cNvSpPr/>
          <p:nvPr/>
        </p:nvSpPr>
        <p:spPr>
          <a:xfrm>
            <a:off x="6625771" y="3689518"/>
            <a:ext cx="5119658" cy="1317911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17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FEFAE-A9E8-A236-5A76-CB24B9285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0BBB869-CE78-B0E2-0D1C-3511DDE4C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" t="-2303" r="81982" b="-5471"/>
          <a:stretch/>
        </p:blipFill>
        <p:spPr bwMode="auto">
          <a:xfrm>
            <a:off x="8500269" y="1325628"/>
            <a:ext cx="3004646" cy="42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8A0C2-8940-AD16-657D-F533848EB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SMILES </a:t>
            </a:r>
            <a:r>
              <a:rPr lang="en-GB" dirty="0">
                <a:sym typeface="Wingdings" panose="05000000000000000000" pitchFamily="2" charset="2"/>
              </a:rPr>
              <a:t> graphs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9D221-92C6-AD25-E3F0-FDB2AEC85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8"/>
            <a:ext cx="8658543" cy="18920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Make </a:t>
            </a:r>
            <a:r>
              <a:rPr lang="en-GB" b="1" u="sng" dirty="0">
                <a:solidFill>
                  <a:schemeClr val="accent6"/>
                </a:solidFill>
              </a:rPr>
              <a:t>graphs</a:t>
            </a:r>
            <a:r>
              <a:rPr lang="en-GB" dirty="0"/>
              <a:t> from SMILES (e.g. </a:t>
            </a:r>
            <a:r>
              <a:rPr lang="en-GB" dirty="0" err="1"/>
              <a:t>RDKit</a:t>
            </a:r>
            <a:r>
              <a:rPr lang="en-GB" dirty="0"/>
              <a:t>)</a:t>
            </a:r>
          </a:p>
          <a:p>
            <a:pPr marL="666884" lvl="3" indent="-342900"/>
            <a:endParaRPr lang="en-GB" dirty="0"/>
          </a:p>
          <a:p>
            <a:pPr marL="666884" lvl="3" indent="-342900"/>
            <a:r>
              <a:rPr lang="en-GB" dirty="0"/>
              <a:t>These permutation invariant graphs have nodes (atoms) and edges (bonds)</a:t>
            </a:r>
          </a:p>
          <a:p>
            <a:pPr marL="666884" lvl="3" indent="-342900"/>
            <a:r>
              <a:rPr lang="en-GB" dirty="0"/>
              <a:t>Can do digital chemistry e.g. make polymers!</a:t>
            </a:r>
          </a:p>
          <a:p>
            <a:r>
              <a:rPr lang="en-GB" dirty="0"/>
              <a:t>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04C78-E570-22AD-BF3C-3CAC2E2D6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8E10E-C340-BBD7-32A4-41C4B9F2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17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676D74C-A2CB-D5FF-9591-529B3FC40F4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C29FC4-EBC9-7A7C-A7D7-856A3E730EBA}"/>
              </a:ext>
            </a:extLst>
          </p:cNvPr>
          <p:cNvSpPr txBox="1"/>
          <p:nvPr/>
        </p:nvSpPr>
        <p:spPr>
          <a:xfrm>
            <a:off x="7541814" y="5369666"/>
            <a:ext cx="4773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Oc1cc(O)cc(O)c1</a:t>
            </a:r>
            <a:r>
              <a:rPr lang="en-GB" sz="2400" b="0" i="0" dirty="0">
                <a:effectLst/>
                <a:latin typeface="Roboto" panose="02000000000000000000" pitchFamily="2" charset="0"/>
              </a:rPr>
              <a:t>. </a:t>
            </a:r>
            <a:r>
              <a:rPr lang="en-GB" sz="2400" b="0" i="0" dirty="0">
                <a:solidFill>
                  <a:srgbClr val="00BFFF"/>
                </a:solidFill>
                <a:effectLst/>
                <a:latin typeface="Roboto" panose="02000000000000000000" pitchFamily="2" charset="0"/>
              </a:rPr>
              <a:t>Fc1ccc(F)cc1</a:t>
            </a:r>
            <a:endParaRPr lang="en-GB" sz="2400" dirty="0">
              <a:solidFill>
                <a:srgbClr val="00BFFF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7E00325-1DD7-23CE-DA94-EB73D3E82C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3" t="13401" r="81723" b="61486"/>
          <a:stretch/>
        </p:blipFill>
        <p:spPr bwMode="auto">
          <a:xfrm>
            <a:off x="446571" y="3457518"/>
            <a:ext cx="2408774" cy="193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A66CC9F-91B5-5E76-E21F-C220F609B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9" t="16276" r="62977" b="65339"/>
          <a:stretch/>
        </p:blipFill>
        <p:spPr bwMode="auto">
          <a:xfrm>
            <a:off x="2984902" y="3429000"/>
            <a:ext cx="3037695" cy="16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EB53AC-D93B-8664-C443-039F4E9C38C3}"/>
              </a:ext>
            </a:extLst>
          </p:cNvPr>
          <p:cNvSpPr txBox="1"/>
          <p:nvPr/>
        </p:nvSpPr>
        <p:spPr>
          <a:xfrm>
            <a:off x="3095429" y="5431221"/>
            <a:ext cx="30005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60CFF0"/>
                </a:solidFill>
              </a:rPr>
              <a:t>OB(O)c1cc(F)c(B(O)O)cc1F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65E7B0-659D-25CA-010C-035764BEEBCB}"/>
              </a:ext>
            </a:extLst>
          </p:cNvPr>
          <p:cNvSpPr txBox="1"/>
          <p:nvPr/>
        </p:nvSpPr>
        <p:spPr>
          <a:xfrm>
            <a:off x="402631" y="5434082"/>
            <a:ext cx="25822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Oc1cc(O)c(Br)c(O)c1Br</a:t>
            </a:r>
          </a:p>
        </p:txBody>
      </p:sp>
    </p:spTree>
    <p:extLst>
      <p:ext uri="{BB962C8B-B14F-4D97-AF65-F5344CB8AC3E}">
        <p14:creationId xmlns:p14="http://schemas.microsoft.com/office/powerpoint/2010/main" val="362030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90237-16EC-107D-5116-70B2AD8FA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7C662-2342-1B69-13D1-6A98A7FAA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C88A8-2238-65DB-FD66-D9937825F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85AD8-36C0-8424-50D3-E5964AB0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84BDA-096F-1F35-5EF6-97EC6965E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18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691729F-9DE0-FDE6-FD6A-462AEC3F0E6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59518C-F9EF-D395-0AFD-0F114C11FC04}"/>
              </a:ext>
            </a:extLst>
          </p:cNvPr>
          <p:cNvSpPr txBox="1"/>
          <p:nvPr/>
        </p:nvSpPr>
        <p:spPr>
          <a:xfrm>
            <a:off x="9748261" y="3896359"/>
            <a:ext cx="1792514" cy="1055608"/>
          </a:xfrm>
          <a:prstGeom prst="roundRect">
            <a:avLst/>
          </a:prstGeom>
          <a:noFill/>
          <a:ln w="38100">
            <a:solidFill>
              <a:schemeClr val="accent6">
                <a:lumMod val="90000"/>
                <a:lumOff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desired property</a:t>
            </a:r>
            <a:endParaRPr lang="en-GB" sz="2800" dirty="0">
              <a:solidFill>
                <a:schemeClr val="accent1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D7BF48-8F2E-7EF4-F036-C8E4EC4A9AAA}"/>
              </a:ext>
            </a:extLst>
          </p:cNvPr>
          <p:cNvSpPr txBox="1"/>
          <p:nvPr/>
        </p:nvSpPr>
        <p:spPr>
          <a:xfrm>
            <a:off x="783320" y="3896359"/>
            <a:ext cx="1959918" cy="105560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1"/>
                </a:solidFill>
                <a:sym typeface="Wingdings" panose="05000000000000000000" pitchFamily="2" charset="2"/>
              </a:rPr>
              <a:t>candidate structures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CECD64-6D1C-97D2-0102-F9CBEB9789E3}"/>
              </a:ext>
            </a:extLst>
          </p:cNvPr>
          <p:cNvCxnSpPr>
            <a:cxnSpLocks/>
          </p:cNvCxnSpPr>
          <p:nvPr/>
        </p:nvCxnSpPr>
        <p:spPr>
          <a:xfrm>
            <a:off x="2946400" y="4363510"/>
            <a:ext cx="66765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51903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D9EF3-B248-5BEC-F5B4-E0299D01A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DE07-0951-5C39-B0C2-83802807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5AA40-0051-23DB-D765-B3AAAAC56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798E5-3221-0769-CFCB-7A2CED20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19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0DFB993-57AD-EF00-7A24-BBA0E7DE871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EB5C9C-4C67-17BC-1EC7-A0F379D2D17E}"/>
              </a:ext>
            </a:extLst>
          </p:cNvPr>
          <p:cNvSpPr txBox="1"/>
          <p:nvPr/>
        </p:nvSpPr>
        <p:spPr>
          <a:xfrm>
            <a:off x="9748261" y="3896359"/>
            <a:ext cx="1792514" cy="1055608"/>
          </a:xfrm>
          <a:prstGeom prst="roundRect">
            <a:avLst/>
          </a:prstGeom>
          <a:noFill/>
          <a:ln w="38100">
            <a:solidFill>
              <a:schemeClr val="accent6">
                <a:lumMod val="90000"/>
                <a:lumOff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desired property</a:t>
            </a:r>
            <a:endParaRPr lang="en-GB" sz="2800" dirty="0">
              <a:solidFill>
                <a:schemeClr val="accent1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51B6BC-3BA2-8915-C5B5-7705AA2544A9}"/>
              </a:ext>
            </a:extLst>
          </p:cNvPr>
          <p:cNvSpPr txBox="1"/>
          <p:nvPr/>
        </p:nvSpPr>
        <p:spPr>
          <a:xfrm>
            <a:off x="783320" y="3896359"/>
            <a:ext cx="1959918" cy="105560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1"/>
                </a:solidFill>
                <a:sym typeface="Wingdings" panose="05000000000000000000" pitchFamily="2" charset="2"/>
              </a:rPr>
              <a:t>candidate structures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1348BC-36C1-1AA4-517A-C191FD258B79}"/>
              </a:ext>
            </a:extLst>
          </p:cNvPr>
          <p:cNvCxnSpPr>
            <a:cxnSpLocks/>
          </p:cNvCxnSpPr>
          <p:nvPr/>
        </p:nvCxnSpPr>
        <p:spPr>
          <a:xfrm>
            <a:off x="2946400" y="4363510"/>
            <a:ext cx="66765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83B2E5-B81A-51AD-80E2-1B25DAD1C378}"/>
              </a:ext>
            </a:extLst>
          </p:cNvPr>
          <p:cNvGrpSpPr/>
          <p:nvPr/>
        </p:nvGrpSpPr>
        <p:grpSpPr>
          <a:xfrm>
            <a:off x="776270" y="2049560"/>
            <a:ext cx="2184644" cy="1724784"/>
            <a:chOff x="776270" y="2049560"/>
            <a:chExt cx="2184644" cy="17247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43DFC4-74BD-2E56-1073-503761CD8C5A}"/>
                </a:ext>
              </a:extLst>
            </p:cNvPr>
            <p:cNvSpPr txBox="1"/>
            <p:nvPr/>
          </p:nvSpPr>
          <p:spPr>
            <a:xfrm>
              <a:off x="776270" y="2049560"/>
              <a:ext cx="1959918" cy="578882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>
                  <a:solidFill>
                    <a:srgbClr val="7030A0"/>
                  </a:solidFill>
                  <a:sym typeface="Wingdings" panose="05000000000000000000" pitchFamily="2" charset="2"/>
                </a:rPr>
                <a:t>SMILES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0B9E00-5933-733F-5273-5884085775BC}"/>
                </a:ext>
              </a:extLst>
            </p:cNvPr>
            <p:cNvSpPr txBox="1"/>
            <p:nvPr/>
          </p:nvSpPr>
          <p:spPr>
            <a:xfrm>
              <a:off x="1965261" y="2954155"/>
              <a:ext cx="995653" cy="442674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 err="1">
                  <a:sym typeface="Wingdings" panose="05000000000000000000" pitchFamily="2" charset="2"/>
                </a:rPr>
                <a:t>RDKit</a:t>
              </a:r>
              <a:endParaRPr lang="en-GB" sz="2000" dirty="0">
                <a:sym typeface="Wingdings" panose="05000000000000000000" pitchFamily="2" charset="2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0B680C0-8ADD-A6D5-68D2-22345F954BBC}"/>
                </a:ext>
              </a:extLst>
            </p:cNvPr>
            <p:cNvCxnSpPr>
              <a:cxnSpLocks/>
            </p:cNvCxnSpPr>
            <p:nvPr/>
          </p:nvCxnSpPr>
          <p:spPr>
            <a:xfrm>
              <a:off x="1756229" y="2750457"/>
              <a:ext cx="0" cy="10238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95081D2-B3FC-4E9D-4CAF-ADCA9CBAF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Structures sorted! But how do we get from structure to properties?</a:t>
            </a:r>
          </a:p>
        </p:txBody>
      </p:sp>
    </p:spTree>
    <p:extLst>
      <p:ext uri="{BB962C8B-B14F-4D97-AF65-F5344CB8AC3E}">
        <p14:creationId xmlns:p14="http://schemas.microsoft.com/office/powerpoint/2010/main" val="9700019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87703-4F32-27D9-A384-8C8A156E1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BDBAC-2AD4-B586-6753-D90E5C61E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want new organic materials?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E11BF-610E-5ADF-4B71-9CDC008AE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7334840" cy="486648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Organic = </a:t>
            </a:r>
            <a:r>
              <a:rPr lang="en-GB" i="1" dirty="0"/>
              <a:t>carbon-based</a:t>
            </a:r>
          </a:p>
        </p:txBody>
      </p:sp>
      <p:pic>
        <p:nvPicPr>
          <p:cNvPr id="1036" name="Picture 12" descr="Paracetamol 500 mg Tablet - Ritemed - Rose Pharmacy Medicine Delivery">
            <a:extLst>
              <a:ext uri="{FF2B5EF4-FFF2-40B4-BE49-F238E27FC236}">
                <a16:creationId xmlns:a16="http://schemas.microsoft.com/office/drawing/2014/main" id="{3C76C0E9-3D61-C0CB-4869-7F40E7389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3" t="30873" r="7447" b="29798"/>
          <a:stretch>
            <a:fillRect/>
          </a:stretch>
        </p:blipFill>
        <p:spPr bwMode="auto">
          <a:xfrm>
            <a:off x="8642378" y="4904864"/>
            <a:ext cx="2615794" cy="142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9D380-A40A-329F-6336-FD84E8135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0EC65-41AB-594C-244A-2DD90EBF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46C76B1-C0D1-6B74-5B21-0BF125C557A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897640-A18B-80B6-2966-159BAFFE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50" y="3167959"/>
            <a:ext cx="2320437" cy="271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is-(8-hydroxyquinoline)aluminum 99.995 trace metals 2085-33-8">
            <a:extLst>
              <a:ext uri="{FF2B5EF4-FFF2-40B4-BE49-F238E27FC236}">
                <a16:creationId xmlns:a16="http://schemas.microsoft.com/office/drawing/2014/main" id="{9203A9FF-B822-C9FE-8A77-750688545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000" y="2701772"/>
            <a:ext cx="2226982" cy="222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sk the experts: Plastic water bottles - Healthy Food Guide">
            <a:extLst>
              <a:ext uri="{FF2B5EF4-FFF2-40B4-BE49-F238E27FC236}">
                <a16:creationId xmlns:a16="http://schemas.microsoft.com/office/drawing/2014/main" id="{5909AC10-F1AF-6D0F-429E-8E2A1E090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4" t="4129" r="21373" b="10020"/>
          <a:stretch>
            <a:fillRect/>
          </a:stretch>
        </p:blipFill>
        <p:spPr bwMode="auto">
          <a:xfrm>
            <a:off x="9348190" y="1687736"/>
            <a:ext cx="2240963" cy="193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trukturformel von Polyethylenterephthalat (PET)">
            <a:extLst>
              <a:ext uri="{FF2B5EF4-FFF2-40B4-BE49-F238E27FC236}">
                <a16:creationId xmlns:a16="http://schemas.microsoft.com/office/drawing/2014/main" id="{E9503715-95B5-652A-47F8-0BF1D1B5F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40" y="1238185"/>
            <a:ext cx="2980709" cy="134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B9BB7EAA-D5AC-54F2-6A17-730CE4C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532" y="3707098"/>
            <a:ext cx="2662215" cy="142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04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33490-5218-FABB-B07D-CF37CB0E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0A54C-6A1D-2A41-58B1-06649E17A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How do we get our structures into the predictor head?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3B0EE-6F49-6A84-B5E6-CEA0D45DF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FB20-12A5-84A5-40CF-0B1E4BC0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20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FE6FE91-7BE0-F67D-C96E-EE33B78113B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1D8B2-8DD0-FD38-006E-B633BD41DC77}"/>
              </a:ext>
            </a:extLst>
          </p:cNvPr>
          <p:cNvGrpSpPr/>
          <p:nvPr/>
        </p:nvGrpSpPr>
        <p:grpSpPr>
          <a:xfrm>
            <a:off x="6311798" y="3896359"/>
            <a:ext cx="5228977" cy="1055608"/>
            <a:chOff x="3802744" y="1496604"/>
            <a:chExt cx="5228977" cy="10556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7AE205-D9BD-8202-F13B-87C0AC8B5045}"/>
                </a:ext>
              </a:extLst>
            </p:cNvPr>
            <p:cNvSpPr txBox="1"/>
            <p:nvPr/>
          </p:nvSpPr>
          <p:spPr>
            <a:xfrm>
              <a:off x="3802744" y="1496604"/>
              <a:ext cx="1959918" cy="105560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>
                  <a:sym typeface="Wingdings" panose="05000000000000000000" pitchFamily="2" charset="2"/>
                </a:rPr>
                <a:t>predictor head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80D0E1-7700-E1DD-4D02-0FD1F106C061}"/>
                </a:ext>
              </a:extLst>
            </p:cNvPr>
            <p:cNvSpPr txBox="1"/>
            <p:nvPr/>
          </p:nvSpPr>
          <p:spPr>
            <a:xfrm>
              <a:off x="7239207" y="1496604"/>
              <a:ext cx="1792514" cy="1055608"/>
            </a:xfrm>
            <a:prstGeom prst="roundRect">
              <a:avLst/>
            </a:prstGeom>
            <a:noFill/>
            <a:ln w="38100">
              <a:solidFill>
                <a:schemeClr val="accent6">
                  <a:lumMod val="90000"/>
                  <a:lumOff val="1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accent6">
                      <a:lumMod val="90000"/>
                      <a:lumOff val="10000"/>
                    </a:schemeClr>
                  </a:solidFill>
                </a:rPr>
                <a:t>desired property</a:t>
              </a:r>
              <a:endParaRPr lang="en-GB" sz="2800" dirty="0">
                <a:solidFill>
                  <a:schemeClr val="accent1"/>
                </a:solidFill>
                <a:sym typeface="Wingdings" panose="05000000000000000000" pitchFamily="2" charset="2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1AF90D9-E750-12BC-046D-4C12260CECFC}"/>
              </a:ext>
            </a:extLst>
          </p:cNvPr>
          <p:cNvSpPr txBox="1"/>
          <p:nvPr/>
        </p:nvSpPr>
        <p:spPr>
          <a:xfrm>
            <a:off x="783320" y="3896359"/>
            <a:ext cx="1959918" cy="105560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1"/>
                </a:solidFill>
                <a:sym typeface="Wingdings" panose="05000000000000000000" pitchFamily="2" charset="2"/>
              </a:rPr>
              <a:t>candidate structures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3F84FC5-C476-F25B-D00F-CED22FF1EC2A}"/>
              </a:ext>
            </a:extLst>
          </p:cNvPr>
          <p:cNvCxnSpPr/>
          <p:nvPr/>
        </p:nvCxnSpPr>
        <p:spPr>
          <a:xfrm>
            <a:off x="3193104" y="4363510"/>
            <a:ext cx="274365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080DC2-856D-311D-D785-4FA2CF27E65E}"/>
              </a:ext>
            </a:extLst>
          </p:cNvPr>
          <p:cNvCxnSpPr>
            <a:cxnSpLocks/>
          </p:cNvCxnSpPr>
          <p:nvPr/>
        </p:nvCxnSpPr>
        <p:spPr>
          <a:xfrm>
            <a:off x="8412720" y="4363510"/>
            <a:ext cx="121025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0961EE0-42DF-FF8B-6763-E417CD9B7F17}"/>
              </a:ext>
            </a:extLst>
          </p:cNvPr>
          <p:cNvGrpSpPr/>
          <p:nvPr/>
        </p:nvGrpSpPr>
        <p:grpSpPr>
          <a:xfrm>
            <a:off x="776270" y="2049560"/>
            <a:ext cx="2184644" cy="1724784"/>
            <a:chOff x="776270" y="2049560"/>
            <a:chExt cx="2184644" cy="172478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0829FCA-3BE1-461D-F263-A63340150CF8}"/>
                </a:ext>
              </a:extLst>
            </p:cNvPr>
            <p:cNvSpPr txBox="1"/>
            <p:nvPr/>
          </p:nvSpPr>
          <p:spPr>
            <a:xfrm>
              <a:off x="776270" y="2049560"/>
              <a:ext cx="1959918" cy="578882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>
                  <a:solidFill>
                    <a:srgbClr val="7030A0"/>
                  </a:solidFill>
                  <a:sym typeface="Wingdings" panose="05000000000000000000" pitchFamily="2" charset="2"/>
                </a:rPr>
                <a:t>SMILES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9EDCFA-2707-A7D8-ADE4-F18952B1A39F}"/>
                </a:ext>
              </a:extLst>
            </p:cNvPr>
            <p:cNvSpPr txBox="1"/>
            <p:nvPr/>
          </p:nvSpPr>
          <p:spPr>
            <a:xfrm>
              <a:off x="1965261" y="2954155"/>
              <a:ext cx="995653" cy="442674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 err="1">
                  <a:sym typeface="Wingdings" panose="05000000000000000000" pitchFamily="2" charset="2"/>
                </a:rPr>
                <a:t>RDKit</a:t>
              </a:r>
              <a:endParaRPr lang="en-GB" sz="2000" dirty="0">
                <a:sym typeface="Wingdings" panose="05000000000000000000" pitchFamily="2" charset="2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F6749A0-8FE0-403C-229C-AABAE9DA7222}"/>
                </a:ext>
              </a:extLst>
            </p:cNvPr>
            <p:cNvCxnSpPr>
              <a:cxnSpLocks/>
            </p:cNvCxnSpPr>
            <p:nvPr/>
          </p:nvCxnSpPr>
          <p:spPr>
            <a:xfrm>
              <a:off x="1756229" y="2750457"/>
              <a:ext cx="0" cy="10238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380884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A304C-69FA-C548-1195-E88CB588E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CE98F-3316-1464-FB27-FE3F441F1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C7285-59DF-7A76-9329-EEAAF66B7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Representations</a:t>
            </a:r>
            <a:r>
              <a:rPr lang="en-GB" dirty="0"/>
              <a:t> = vector embeddings that capture the chemistry of our materials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BCCF0-949B-E1FE-C07D-FCD8AB7FF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22FCD-F9F7-0D7F-E484-072292A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21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E846019-3023-5DFB-92A0-70DE3F231BF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E5A134-5038-9244-903A-65CDAE86DA77}"/>
              </a:ext>
            </a:extLst>
          </p:cNvPr>
          <p:cNvGrpSpPr/>
          <p:nvPr/>
        </p:nvGrpSpPr>
        <p:grpSpPr>
          <a:xfrm>
            <a:off x="6311798" y="3896359"/>
            <a:ext cx="5228977" cy="1055608"/>
            <a:chOff x="3802744" y="1496604"/>
            <a:chExt cx="5228977" cy="10556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562E13-A68C-5E0D-417E-FF49E2EFD59C}"/>
                </a:ext>
              </a:extLst>
            </p:cNvPr>
            <p:cNvSpPr txBox="1"/>
            <p:nvPr/>
          </p:nvSpPr>
          <p:spPr>
            <a:xfrm>
              <a:off x="3802744" y="1496604"/>
              <a:ext cx="1959918" cy="105560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>
                  <a:sym typeface="Wingdings" panose="05000000000000000000" pitchFamily="2" charset="2"/>
                </a:rPr>
                <a:t>predictor head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EC58A0-1367-A4BF-419D-283783F20CE3}"/>
                </a:ext>
              </a:extLst>
            </p:cNvPr>
            <p:cNvSpPr txBox="1"/>
            <p:nvPr/>
          </p:nvSpPr>
          <p:spPr>
            <a:xfrm>
              <a:off x="7239207" y="1496604"/>
              <a:ext cx="1792514" cy="1055608"/>
            </a:xfrm>
            <a:prstGeom prst="roundRect">
              <a:avLst/>
            </a:prstGeom>
            <a:noFill/>
            <a:ln w="38100">
              <a:solidFill>
                <a:schemeClr val="accent6">
                  <a:lumMod val="90000"/>
                  <a:lumOff val="1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accent6">
                      <a:lumMod val="90000"/>
                      <a:lumOff val="10000"/>
                    </a:schemeClr>
                  </a:solidFill>
                </a:rPr>
                <a:t>desired property</a:t>
              </a:r>
              <a:endParaRPr lang="en-GB" sz="2800" dirty="0">
                <a:solidFill>
                  <a:schemeClr val="accent1"/>
                </a:solidFill>
                <a:sym typeface="Wingdings" panose="05000000000000000000" pitchFamily="2" charset="2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234404C-5068-DD76-F95C-922F4F6BF243}"/>
              </a:ext>
            </a:extLst>
          </p:cNvPr>
          <p:cNvSpPr txBox="1"/>
          <p:nvPr/>
        </p:nvSpPr>
        <p:spPr>
          <a:xfrm>
            <a:off x="2939436" y="3750634"/>
            <a:ext cx="304657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GB" sz="2800" b="1" dirty="0">
                <a:solidFill>
                  <a:schemeClr val="accent4"/>
                </a:solidFill>
              </a:rPr>
              <a:t>Representations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152FA5-3BDE-70CF-DFB7-588DF41E24F3}"/>
              </a:ext>
            </a:extLst>
          </p:cNvPr>
          <p:cNvSpPr txBox="1"/>
          <p:nvPr/>
        </p:nvSpPr>
        <p:spPr>
          <a:xfrm>
            <a:off x="783320" y="3896359"/>
            <a:ext cx="1959918" cy="105560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1"/>
                </a:solidFill>
                <a:sym typeface="Wingdings" panose="05000000000000000000" pitchFamily="2" charset="2"/>
              </a:rPr>
              <a:t>candidate structures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CEAC60B-EDEA-E7D8-8E7F-9079C5386182}"/>
              </a:ext>
            </a:extLst>
          </p:cNvPr>
          <p:cNvCxnSpPr/>
          <p:nvPr/>
        </p:nvCxnSpPr>
        <p:spPr>
          <a:xfrm>
            <a:off x="3193104" y="4363510"/>
            <a:ext cx="274365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D8CC77-7639-285A-2FBA-128BCCA7700F}"/>
              </a:ext>
            </a:extLst>
          </p:cNvPr>
          <p:cNvCxnSpPr>
            <a:cxnSpLocks/>
          </p:cNvCxnSpPr>
          <p:nvPr/>
        </p:nvCxnSpPr>
        <p:spPr>
          <a:xfrm>
            <a:off x="8412720" y="4363510"/>
            <a:ext cx="121025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CC6156-734C-68DA-36CA-204536ABCEA9}"/>
              </a:ext>
            </a:extLst>
          </p:cNvPr>
          <p:cNvGrpSpPr/>
          <p:nvPr/>
        </p:nvGrpSpPr>
        <p:grpSpPr>
          <a:xfrm>
            <a:off x="776270" y="2049560"/>
            <a:ext cx="2184644" cy="1724784"/>
            <a:chOff x="776270" y="2049560"/>
            <a:chExt cx="2184644" cy="172478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8A0841-CF42-2D4E-215E-E2F12FE219CE}"/>
                </a:ext>
              </a:extLst>
            </p:cNvPr>
            <p:cNvSpPr txBox="1"/>
            <p:nvPr/>
          </p:nvSpPr>
          <p:spPr>
            <a:xfrm>
              <a:off x="776270" y="2049560"/>
              <a:ext cx="1959918" cy="578882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>
                  <a:solidFill>
                    <a:srgbClr val="7030A0"/>
                  </a:solidFill>
                  <a:sym typeface="Wingdings" panose="05000000000000000000" pitchFamily="2" charset="2"/>
                </a:rPr>
                <a:t>SMILES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96AEAC-7C62-49C5-5916-E91A29B5B06C}"/>
                </a:ext>
              </a:extLst>
            </p:cNvPr>
            <p:cNvSpPr txBox="1"/>
            <p:nvPr/>
          </p:nvSpPr>
          <p:spPr>
            <a:xfrm>
              <a:off x="1965261" y="2954155"/>
              <a:ext cx="995653" cy="442674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 err="1">
                  <a:sym typeface="Wingdings" panose="05000000000000000000" pitchFamily="2" charset="2"/>
                </a:rPr>
                <a:t>RDKit</a:t>
              </a:r>
              <a:endParaRPr lang="en-GB" sz="2000" dirty="0">
                <a:sym typeface="Wingdings" panose="05000000000000000000" pitchFamily="2" charset="2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62BED8D-D5BF-E08D-9276-603FE4621745}"/>
                </a:ext>
              </a:extLst>
            </p:cNvPr>
            <p:cNvCxnSpPr>
              <a:cxnSpLocks/>
            </p:cNvCxnSpPr>
            <p:nvPr/>
          </p:nvCxnSpPr>
          <p:spPr>
            <a:xfrm>
              <a:off x="1756229" y="2750457"/>
              <a:ext cx="0" cy="10238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938241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E122-BEF1-1EB8-BCFE-FAA49D2C6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6A9C-BA00-D2AA-FFC0-3C8FAD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668CF-6BD9-2185-C00C-047E786F1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6727E-40E0-3023-BFF6-D207638E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22DC5-D698-C057-3051-19F01E0A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22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1541430-F3F9-6A59-955A-B8DA060C493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4BB4DB-980E-8EA1-A2F1-84358B14BF22}"/>
              </a:ext>
            </a:extLst>
          </p:cNvPr>
          <p:cNvGrpSpPr/>
          <p:nvPr/>
        </p:nvGrpSpPr>
        <p:grpSpPr>
          <a:xfrm>
            <a:off x="6311798" y="3896359"/>
            <a:ext cx="5228977" cy="1055608"/>
            <a:chOff x="3802744" y="1496604"/>
            <a:chExt cx="5228977" cy="10556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60E5CF-308C-45E7-D728-1E1920DF3FF1}"/>
                </a:ext>
              </a:extLst>
            </p:cNvPr>
            <p:cNvSpPr txBox="1"/>
            <p:nvPr/>
          </p:nvSpPr>
          <p:spPr>
            <a:xfrm>
              <a:off x="3802744" y="1496604"/>
              <a:ext cx="1959918" cy="105560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>
                  <a:sym typeface="Wingdings" panose="05000000000000000000" pitchFamily="2" charset="2"/>
                </a:rPr>
                <a:t>predictor head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1736A0-E931-0926-E6AE-317F1331A43A}"/>
                </a:ext>
              </a:extLst>
            </p:cNvPr>
            <p:cNvSpPr txBox="1"/>
            <p:nvPr/>
          </p:nvSpPr>
          <p:spPr>
            <a:xfrm>
              <a:off x="7239207" y="1496604"/>
              <a:ext cx="1792514" cy="1055608"/>
            </a:xfrm>
            <a:prstGeom prst="roundRect">
              <a:avLst/>
            </a:prstGeom>
            <a:noFill/>
            <a:ln w="38100">
              <a:solidFill>
                <a:schemeClr val="accent6">
                  <a:lumMod val="90000"/>
                  <a:lumOff val="1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accent6">
                      <a:lumMod val="90000"/>
                      <a:lumOff val="10000"/>
                    </a:schemeClr>
                  </a:solidFill>
                </a:rPr>
                <a:t>desired property</a:t>
              </a:r>
              <a:endParaRPr lang="en-GB" sz="2800" dirty="0">
                <a:solidFill>
                  <a:schemeClr val="accent1"/>
                </a:solidFill>
                <a:sym typeface="Wingdings" panose="05000000000000000000" pitchFamily="2" charset="2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FEDF28F-AB46-89FB-B846-B578BA248B16}"/>
              </a:ext>
            </a:extLst>
          </p:cNvPr>
          <p:cNvSpPr txBox="1"/>
          <p:nvPr/>
        </p:nvSpPr>
        <p:spPr>
          <a:xfrm>
            <a:off x="2939436" y="3750634"/>
            <a:ext cx="304657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GB" sz="2800" b="1" dirty="0">
                <a:solidFill>
                  <a:schemeClr val="accent4"/>
                </a:solidFill>
              </a:rPr>
              <a:t>Representations</a:t>
            </a:r>
          </a:p>
          <a:p>
            <a:pPr algn="ctr">
              <a:lnSpc>
                <a:spcPct val="105000"/>
              </a:lnSpc>
            </a:pPr>
            <a:endParaRPr lang="en-GB" sz="2800" b="1" dirty="0">
              <a:solidFill>
                <a:schemeClr val="accent4"/>
              </a:solidFill>
            </a:endParaRPr>
          </a:p>
          <a:p>
            <a:pPr marL="514350" indent="-514350" algn="ctr">
              <a:lnSpc>
                <a:spcPct val="105000"/>
              </a:lnSpc>
              <a:buAutoNum type="arabicPeriod"/>
            </a:pPr>
            <a:r>
              <a:rPr lang="en-GB" sz="2800" b="1" dirty="0">
                <a:solidFill>
                  <a:schemeClr val="accent4"/>
                </a:solidFill>
              </a:rPr>
              <a:t>Fixed</a:t>
            </a:r>
          </a:p>
          <a:p>
            <a:pPr marL="514350" indent="-514350" algn="ctr">
              <a:lnSpc>
                <a:spcPct val="105000"/>
              </a:lnSpc>
              <a:buAutoNum type="arabicPeriod"/>
            </a:pPr>
            <a:r>
              <a:rPr lang="en-GB" sz="2800" b="1" dirty="0">
                <a:solidFill>
                  <a:schemeClr val="accent4"/>
                </a:solidFill>
              </a:rPr>
              <a:t>Learned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C4C12C-895F-809A-AB39-3D3BA517FA63}"/>
              </a:ext>
            </a:extLst>
          </p:cNvPr>
          <p:cNvSpPr txBox="1"/>
          <p:nvPr/>
        </p:nvSpPr>
        <p:spPr>
          <a:xfrm>
            <a:off x="783320" y="3896359"/>
            <a:ext cx="1959918" cy="105560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1"/>
                </a:solidFill>
                <a:sym typeface="Wingdings" panose="05000000000000000000" pitchFamily="2" charset="2"/>
              </a:rPr>
              <a:t>candidate structures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2759D7-4CFD-1473-3326-04F8AA433F9E}"/>
              </a:ext>
            </a:extLst>
          </p:cNvPr>
          <p:cNvCxnSpPr/>
          <p:nvPr/>
        </p:nvCxnSpPr>
        <p:spPr>
          <a:xfrm>
            <a:off x="3193104" y="4363510"/>
            <a:ext cx="274365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FCB822-A297-EE99-865A-E7C310608A89}"/>
              </a:ext>
            </a:extLst>
          </p:cNvPr>
          <p:cNvCxnSpPr>
            <a:cxnSpLocks/>
          </p:cNvCxnSpPr>
          <p:nvPr/>
        </p:nvCxnSpPr>
        <p:spPr>
          <a:xfrm>
            <a:off x="8412720" y="4363510"/>
            <a:ext cx="121025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C202B0-ADC4-5B15-9302-C18B7DD35393}"/>
              </a:ext>
            </a:extLst>
          </p:cNvPr>
          <p:cNvGrpSpPr/>
          <p:nvPr/>
        </p:nvGrpSpPr>
        <p:grpSpPr>
          <a:xfrm>
            <a:off x="776270" y="2049560"/>
            <a:ext cx="2184644" cy="1724784"/>
            <a:chOff x="776270" y="2049560"/>
            <a:chExt cx="2184644" cy="17247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9E41C3-877E-2FF3-05A9-94C251B7B14C}"/>
                </a:ext>
              </a:extLst>
            </p:cNvPr>
            <p:cNvSpPr txBox="1"/>
            <p:nvPr/>
          </p:nvSpPr>
          <p:spPr>
            <a:xfrm>
              <a:off x="776270" y="2049560"/>
              <a:ext cx="1959918" cy="578882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>
                  <a:solidFill>
                    <a:srgbClr val="7030A0"/>
                  </a:solidFill>
                  <a:sym typeface="Wingdings" panose="05000000000000000000" pitchFamily="2" charset="2"/>
                </a:rPr>
                <a:t>SMILES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50117B-412E-E31E-ECD5-F633855DA2B3}"/>
                </a:ext>
              </a:extLst>
            </p:cNvPr>
            <p:cNvSpPr txBox="1"/>
            <p:nvPr/>
          </p:nvSpPr>
          <p:spPr>
            <a:xfrm>
              <a:off x="1965261" y="2954155"/>
              <a:ext cx="995653" cy="442674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 err="1">
                  <a:sym typeface="Wingdings" panose="05000000000000000000" pitchFamily="2" charset="2"/>
                </a:rPr>
                <a:t>RDKit</a:t>
              </a:r>
              <a:endParaRPr lang="en-GB" sz="2000" dirty="0">
                <a:sym typeface="Wingdings" panose="05000000000000000000" pitchFamily="2" charset="2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4C6B1DE-599A-3103-847F-E748A32286DC}"/>
                </a:ext>
              </a:extLst>
            </p:cNvPr>
            <p:cNvCxnSpPr>
              <a:cxnSpLocks/>
            </p:cNvCxnSpPr>
            <p:nvPr/>
          </p:nvCxnSpPr>
          <p:spPr>
            <a:xfrm>
              <a:off x="1756229" y="2750457"/>
              <a:ext cx="0" cy="10238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109417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8B724-72C2-AD33-D43B-99EF6D48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Fixed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6753C-C690-70EE-FE18-B7DCB1FEF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Deterministic method </a:t>
            </a:r>
            <a:r>
              <a:rPr lang="en-GB" dirty="0"/>
              <a:t>for calculating vector embeddings for our materials</a:t>
            </a:r>
          </a:p>
          <a:p>
            <a:pPr marL="666884" lvl="3" indent="-342900"/>
            <a:r>
              <a:rPr lang="en-GB" dirty="0"/>
              <a:t>We will use “Morgan fingerprints” to build </a:t>
            </a:r>
            <a:r>
              <a:rPr lang="en-GB" u="sng" dirty="0"/>
              <a:t>local environments </a:t>
            </a:r>
            <a:r>
              <a:rPr lang="en-GB" dirty="0"/>
              <a:t>= chemistry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D57E0-5FAC-029B-68FE-C09266091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EAAB4-A4C1-8F4F-CCDB-15FE8AC33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23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0F53F30-5EB9-92C1-5E0C-B62816E8535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A1ED47-04E6-3A7C-B624-9B9E53A029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34" t="40149" r="2095" b="8491"/>
          <a:stretch>
            <a:fillRect/>
          </a:stretch>
        </p:blipFill>
        <p:spPr bwMode="auto">
          <a:xfrm>
            <a:off x="593909" y="3081948"/>
            <a:ext cx="3236685" cy="223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62AC7AF-3F5F-EEAA-2689-2BDD311C7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" t="76572" r="73237" b="4250"/>
          <a:stretch>
            <a:fillRect/>
          </a:stretch>
        </p:blipFill>
        <p:spPr bwMode="auto">
          <a:xfrm>
            <a:off x="8799630" y="2519900"/>
            <a:ext cx="3392370" cy="241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B4947FC-2A4F-5D30-F5AD-74A73EAE2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4" t="2646" r="52794" b="80071"/>
          <a:stretch>
            <a:fillRect/>
          </a:stretch>
        </p:blipFill>
        <p:spPr bwMode="auto">
          <a:xfrm>
            <a:off x="6210841" y="2799023"/>
            <a:ext cx="2588789" cy="22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CBF04CD-BCEB-7DDA-1375-883A53C3AC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5" t="5313" r="6826" b="82484"/>
          <a:stretch>
            <a:fillRect/>
          </a:stretch>
        </p:blipFill>
        <p:spPr bwMode="auto">
          <a:xfrm>
            <a:off x="4515108" y="3378199"/>
            <a:ext cx="1590143" cy="164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3C2FF4-C77E-9464-6B99-38A4B4AA0088}"/>
              </a:ext>
            </a:extLst>
          </p:cNvPr>
          <p:cNvSpPr txBox="1"/>
          <p:nvPr/>
        </p:nvSpPr>
        <p:spPr>
          <a:xfrm>
            <a:off x="4931513" y="5167866"/>
            <a:ext cx="914400" cy="6233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GB" sz="3200" b="1" dirty="0"/>
              <a:t>radius</a:t>
            </a:r>
            <a:r>
              <a:rPr lang="en-GB" sz="3200" b="1" dirty="0">
                <a:solidFill>
                  <a:schemeClr val="tx1"/>
                </a:solidFill>
              </a:rPr>
              <a:t>=0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87627-2870-0050-275D-F610ACB806E8}"/>
              </a:ext>
            </a:extLst>
          </p:cNvPr>
          <p:cNvSpPr txBox="1"/>
          <p:nvPr/>
        </p:nvSpPr>
        <p:spPr>
          <a:xfrm>
            <a:off x="9941874" y="5169863"/>
            <a:ext cx="914400" cy="6233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GB" sz="3200" b="1" dirty="0">
                <a:solidFill>
                  <a:schemeClr val="tx1"/>
                </a:solidFill>
              </a:rPr>
              <a:t>r=2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6CD804-377E-A183-D9C2-588650D27BFA}"/>
              </a:ext>
            </a:extLst>
          </p:cNvPr>
          <p:cNvSpPr txBox="1"/>
          <p:nvPr/>
        </p:nvSpPr>
        <p:spPr>
          <a:xfrm>
            <a:off x="7048035" y="5167866"/>
            <a:ext cx="914400" cy="6233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GB" sz="3200" b="1" dirty="0">
                <a:solidFill>
                  <a:schemeClr val="tx1"/>
                </a:solidFill>
              </a:rPr>
              <a:t>r=1</a:t>
            </a:r>
          </a:p>
        </p:txBody>
      </p:sp>
    </p:spTree>
    <p:extLst>
      <p:ext uri="{BB962C8B-B14F-4D97-AF65-F5344CB8AC3E}">
        <p14:creationId xmlns:p14="http://schemas.microsoft.com/office/powerpoint/2010/main" val="364170480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93BD-B07E-530B-550F-BF1E7C71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Fixed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17B32-2B02-AEAB-286A-AA90DB417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4000" dirty="0"/>
              <a:t>First notebook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4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4000" dirty="0"/>
              <a:t>https://github.com/S-AJ-H/AIMS26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C188-70B8-D64F-8371-3C495E384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09CCB-DD13-6576-D822-E5B31387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24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A02A1F-6C2A-C822-9AB0-86EF35DE31B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12213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71D4-F929-5A27-1487-905F22DC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Learned representations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9A30E-4CAD-C627-7E49-FEFCB890F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E96B4-B44F-3A9D-6C6A-C8830AC03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25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896FFD8-A519-27D3-607A-4ED6DBCB593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E6FA6-E8BD-B65D-292A-01F1AACC2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Deterministic descriptors of molecules are great!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But we could use a neural network to learn hidden features directly from the data…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409B21A-BE65-F9E6-18F2-13CB1762CE5F}"/>
              </a:ext>
            </a:extLst>
          </p:cNvPr>
          <p:cNvGrpSpPr/>
          <p:nvPr/>
        </p:nvGrpSpPr>
        <p:grpSpPr>
          <a:xfrm>
            <a:off x="776270" y="2049560"/>
            <a:ext cx="10764505" cy="3654554"/>
            <a:chOff x="776270" y="2049560"/>
            <a:chExt cx="10764505" cy="36545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DCAE8CC-BABA-DE20-7DC3-0D5F9135644D}"/>
                </a:ext>
              </a:extLst>
            </p:cNvPr>
            <p:cNvGrpSpPr/>
            <p:nvPr/>
          </p:nvGrpSpPr>
          <p:grpSpPr>
            <a:xfrm>
              <a:off x="6311798" y="3896359"/>
              <a:ext cx="5228977" cy="1055608"/>
              <a:chOff x="3802744" y="1496604"/>
              <a:chExt cx="5228977" cy="105560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4E6DE3-0C31-94B5-5FC1-708BEDE21EEB}"/>
                  </a:ext>
                </a:extLst>
              </p:cNvPr>
              <p:cNvSpPr txBox="1"/>
              <p:nvPr/>
            </p:nvSpPr>
            <p:spPr>
              <a:xfrm>
                <a:off x="3802744" y="1496604"/>
                <a:ext cx="1959918" cy="105560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800" dirty="0">
                    <a:sym typeface="Wingdings" panose="05000000000000000000" pitchFamily="2" charset="2"/>
                  </a:rPr>
                  <a:t>predictor head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35B54F-1051-8E65-7C74-802A49096C11}"/>
                  </a:ext>
                </a:extLst>
              </p:cNvPr>
              <p:cNvSpPr txBox="1"/>
              <p:nvPr/>
            </p:nvSpPr>
            <p:spPr>
              <a:xfrm>
                <a:off x="7239207" y="1496604"/>
                <a:ext cx="1792514" cy="1055608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90000"/>
                    <a:lumOff val="1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800" dirty="0">
                    <a:solidFill>
                      <a:schemeClr val="accent6">
                        <a:lumMod val="90000"/>
                        <a:lumOff val="10000"/>
                      </a:schemeClr>
                    </a:solidFill>
                  </a:rPr>
                  <a:t>desired property</a:t>
                </a:r>
                <a:endParaRPr lang="en-GB" sz="28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52667D-5CE2-0875-13FE-EABB3E243599}"/>
                </a:ext>
              </a:extLst>
            </p:cNvPr>
            <p:cNvSpPr txBox="1"/>
            <p:nvPr/>
          </p:nvSpPr>
          <p:spPr>
            <a:xfrm>
              <a:off x="2939436" y="3750634"/>
              <a:ext cx="3046574" cy="19534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05000"/>
                </a:lnSpc>
              </a:pPr>
              <a:r>
                <a:rPr lang="en-GB" sz="2800" b="1" dirty="0">
                  <a:solidFill>
                    <a:schemeClr val="accent4"/>
                  </a:solidFill>
                </a:rPr>
                <a:t>Representations</a:t>
              </a:r>
            </a:p>
            <a:p>
              <a:pPr algn="ctr">
                <a:lnSpc>
                  <a:spcPct val="105000"/>
                </a:lnSpc>
              </a:pPr>
              <a:endParaRPr lang="en-GB" sz="2800" b="1" dirty="0">
                <a:solidFill>
                  <a:schemeClr val="accent4"/>
                </a:solidFill>
              </a:endParaRPr>
            </a:p>
            <a:p>
              <a:pPr algn="ctr">
                <a:lnSpc>
                  <a:spcPct val="105000"/>
                </a:lnSpc>
              </a:pPr>
              <a:r>
                <a:rPr lang="en-GB" sz="2800" b="1" dirty="0">
                  <a:solidFill>
                    <a:schemeClr val="accent4"/>
                  </a:solidFill>
                </a:rPr>
                <a:t>Learned via NN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22647F-92B6-A228-319B-631C2DF17838}"/>
                </a:ext>
              </a:extLst>
            </p:cNvPr>
            <p:cNvSpPr txBox="1"/>
            <p:nvPr/>
          </p:nvSpPr>
          <p:spPr>
            <a:xfrm>
              <a:off x="783320" y="3896359"/>
              <a:ext cx="1959918" cy="1055608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accent1"/>
                  </a:solidFill>
                  <a:sym typeface="Wingdings" panose="05000000000000000000" pitchFamily="2" charset="2"/>
                </a:rPr>
                <a:t>candidate structures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0AE2584-79DA-524F-A9A1-BA7663786DFA}"/>
                </a:ext>
              </a:extLst>
            </p:cNvPr>
            <p:cNvCxnSpPr/>
            <p:nvPr/>
          </p:nvCxnSpPr>
          <p:spPr>
            <a:xfrm>
              <a:off x="3193104" y="4363510"/>
              <a:ext cx="274365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1DD2CBC-A127-4DB1-AB78-2EB9DA6F6CFE}"/>
                </a:ext>
              </a:extLst>
            </p:cNvPr>
            <p:cNvCxnSpPr>
              <a:cxnSpLocks/>
            </p:cNvCxnSpPr>
            <p:nvPr/>
          </p:nvCxnSpPr>
          <p:spPr>
            <a:xfrm>
              <a:off x="8412720" y="4363510"/>
              <a:ext cx="121025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F67D08B-4997-652E-AD23-262C1D92C816}"/>
                </a:ext>
              </a:extLst>
            </p:cNvPr>
            <p:cNvGrpSpPr/>
            <p:nvPr/>
          </p:nvGrpSpPr>
          <p:grpSpPr>
            <a:xfrm>
              <a:off x="776270" y="2049560"/>
              <a:ext cx="2184644" cy="1724784"/>
              <a:chOff x="776270" y="2049560"/>
              <a:chExt cx="2184644" cy="172478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3E93DE-42DC-E2BC-71A3-5B7C239496B0}"/>
                  </a:ext>
                </a:extLst>
              </p:cNvPr>
              <p:cNvSpPr txBox="1"/>
              <p:nvPr/>
            </p:nvSpPr>
            <p:spPr>
              <a:xfrm>
                <a:off x="776270" y="2049560"/>
                <a:ext cx="1959918" cy="578882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800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SMILES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A5D0E4-FACA-2A06-9832-381648108A48}"/>
                  </a:ext>
                </a:extLst>
              </p:cNvPr>
              <p:cNvSpPr txBox="1"/>
              <p:nvPr/>
            </p:nvSpPr>
            <p:spPr>
              <a:xfrm>
                <a:off x="1965261" y="2954155"/>
                <a:ext cx="995653" cy="44267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dirty="0" err="1">
                    <a:sym typeface="Wingdings" panose="05000000000000000000" pitchFamily="2" charset="2"/>
                  </a:rPr>
                  <a:t>RDKit</a:t>
                </a:r>
                <a:endParaRPr lang="en-GB" sz="2000" dirty="0">
                  <a:sym typeface="Wingdings" panose="05000000000000000000" pitchFamily="2" charset="2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52F9DFB-5DFB-B966-33FD-150C2874A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6229" y="2750457"/>
                <a:ext cx="0" cy="1023887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4671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347FB-1F3D-DA31-2FF0-D1D9C0C7A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EDBC-3FDC-E71F-642F-59B45D82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Learned representations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B5747-3CEE-1881-3AFB-F41EAADCA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BFF92-4AA7-B179-1282-0DD0A113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26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29E46D2-87EA-9C3B-65C0-C96AA8154F5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B3C26-B0A6-687C-3DAD-3D7EA13CE454}"/>
              </a:ext>
            </a:extLst>
          </p:cNvPr>
          <p:cNvSpPr txBox="1"/>
          <p:nvPr/>
        </p:nvSpPr>
        <p:spPr>
          <a:xfrm>
            <a:off x="98242" y="6478910"/>
            <a:ext cx="7515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Yang et al</a:t>
            </a:r>
            <a:r>
              <a:rPr lang="en-GB" i="1" dirty="0"/>
              <a:t>, J. Chem. Inf. Model</a:t>
            </a:r>
            <a:r>
              <a:rPr lang="en-GB" dirty="0"/>
              <a:t>. </a:t>
            </a:r>
            <a:r>
              <a:rPr lang="en-GB" b="1" dirty="0"/>
              <a:t>2019</a:t>
            </a:r>
            <a:r>
              <a:rPr lang="en-GB" dirty="0"/>
              <a:t>, 59, 8, 3370–3388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D79DC-3E47-E17A-CE33-EDAFA4BE0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Deterministic descriptors of molecules are great!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But we could use a neural network to </a:t>
            </a:r>
            <a:r>
              <a:rPr lang="en-GB" b="1" dirty="0">
                <a:solidFill>
                  <a:schemeClr val="accent1"/>
                </a:solidFill>
              </a:rPr>
              <a:t>learn hidden features directly from the data…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Graph neural networks:</a:t>
            </a:r>
          </a:p>
          <a:p>
            <a:pPr marL="666884" lvl="3" indent="-342900"/>
            <a:r>
              <a:rPr lang="en-GB" dirty="0"/>
              <a:t>Flexible – </a:t>
            </a:r>
            <a:r>
              <a:rPr lang="en-GB" b="1" dirty="0"/>
              <a:t>representation specific to problem</a:t>
            </a:r>
          </a:p>
          <a:p>
            <a:pPr marL="666884" lvl="3" indent="-342900"/>
            <a:r>
              <a:rPr lang="en-GB" b="1" dirty="0"/>
              <a:t>	Break away from human intuition/knowledge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788363-43B0-5C9E-2241-53B38364B308}"/>
              </a:ext>
            </a:extLst>
          </p:cNvPr>
          <p:cNvGrpSpPr/>
          <p:nvPr/>
        </p:nvGrpSpPr>
        <p:grpSpPr>
          <a:xfrm>
            <a:off x="5936754" y="3209530"/>
            <a:ext cx="6157003" cy="3548388"/>
            <a:chOff x="5551714" y="2954588"/>
            <a:chExt cx="6435668" cy="370898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1B313BE-8736-B2F6-68CA-0B76F84206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934"/>
            <a:stretch/>
          </p:blipFill>
          <p:spPr bwMode="auto">
            <a:xfrm>
              <a:off x="5551714" y="2954588"/>
              <a:ext cx="6435668" cy="3708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C5701D-64F6-5BD4-7965-63A1D224B9FC}"/>
                </a:ext>
              </a:extLst>
            </p:cNvPr>
            <p:cNvCxnSpPr>
              <a:cxnSpLocks/>
            </p:cNvCxnSpPr>
            <p:nvPr/>
          </p:nvCxnSpPr>
          <p:spPr>
            <a:xfrm>
              <a:off x="6008328" y="5118684"/>
              <a:ext cx="5979054" cy="0"/>
            </a:xfrm>
            <a:prstGeom prst="straightConnector1">
              <a:avLst/>
            </a:prstGeom>
            <a:ln w="76200">
              <a:solidFill>
                <a:srgbClr val="6373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843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EDBC7-7D7A-0A4C-823E-27B682D71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CA748BF-ED5F-2C97-741B-415FEF7AEEEB}"/>
              </a:ext>
            </a:extLst>
          </p:cNvPr>
          <p:cNvSpPr txBox="1"/>
          <p:nvPr/>
        </p:nvSpPr>
        <p:spPr>
          <a:xfrm>
            <a:off x="6768320" y="3862307"/>
            <a:ext cx="1959918" cy="11237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accent4"/>
                </a:solidFill>
                <a:sym typeface="Wingdings" panose="05000000000000000000" pitchFamily="2" charset="2"/>
              </a:rPr>
              <a:t>hidden </a:t>
            </a:r>
          </a:p>
          <a:p>
            <a:pPr algn="ctr"/>
            <a:r>
              <a:rPr lang="en-GB" sz="2000" b="1" dirty="0">
                <a:solidFill>
                  <a:schemeClr val="accent4"/>
                </a:solidFill>
                <a:sym typeface="Wingdings" panose="05000000000000000000" pitchFamily="2" charset="2"/>
              </a:rPr>
              <a:t>molecule</a:t>
            </a:r>
            <a:r>
              <a:rPr lang="en-GB" sz="2000" dirty="0">
                <a:solidFill>
                  <a:schemeClr val="accent4"/>
                </a:solidFill>
                <a:sym typeface="Wingdings" panose="05000000000000000000" pitchFamily="2" charset="2"/>
              </a:rPr>
              <a:t> representations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F91D6-FBD7-5DE1-C7D9-A9D84E41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Learned representations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BB68C-8664-E5EA-6C91-B21ACE04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35A73-1119-A481-3CED-D7E9B816A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27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5C58056-5C74-224A-459B-4596C3EFA64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A0AC1-1E64-F806-B0F5-1F90B5E17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20"/>
            <a:ext cx="11540763" cy="7623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learn hidden representations of materials through </a:t>
            </a:r>
            <a:r>
              <a:rPr lang="en-GB" b="1" dirty="0"/>
              <a:t>message passing </a:t>
            </a:r>
            <a:r>
              <a:rPr lang="en-GB" dirty="0"/>
              <a:t>and </a:t>
            </a:r>
            <a:r>
              <a:rPr lang="en-GB" b="1" dirty="0"/>
              <a:t>aggregation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DDE59F-A477-7804-8CEF-87CBCABA9501}"/>
              </a:ext>
            </a:extLst>
          </p:cNvPr>
          <p:cNvSpPr txBox="1"/>
          <p:nvPr/>
        </p:nvSpPr>
        <p:spPr>
          <a:xfrm>
            <a:off x="10072876" y="3827859"/>
            <a:ext cx="1959918" cy="105560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ym typeface="Wingdings" panose="05000000000000000000" pitchFamily="2" charset="2"/>
              </a:rPr>
              <a:t>predictor head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3761EC-B464-65AE-8BB4-2D064FAC98EF}"/>
              </a:ext>
            </a:extLst>
          </p:cNvPr>
          <p:cNvSpPr txBox="1"/>
          <p:nvPr/>
        </p:nvSpPr>
        <p:spPr>
          <a:xfrm>
            <a:off x="2028498" y="2501938"/>
            <a:ext cx="1552735" cy="14236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GB" sz="2800" b="1" dirty="0">
                <a:solidFill>
                  <a:schemeClr val="accent4"/>
                </a:solidFill>
              </a:rPr>
              <a:t>1. Message passing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3D7D03-427E-E85E-7FFE-81887373C57F}"/>
              </a:ext>
            </a:extLst>
          </p:cNvPr>
          <p:cNvSpPr txBox="1"/>
          <p:nvPr/>
        </p:nvSpPr>
        <p:spPr>
          <a:xfrm>
            <a:off x="159206" y="3896359"/>
            <a:ext cx="1959918" cy="105560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1"/>
                </a:solidFill>
                <a:sym typeface="Wingdings" panose="05000000000000000000" pitchFamily="2" charset="2"/>
              </a:rPr>
              <a:t>candidate structures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2FEDB6A-AF53-6C0F-5D84-1EB380F0ED39}"/>
              </a:ext>
            </a:extLst>
          </p:cNvPr>
          <p:cNvCxnSpPr>
            <a:cxnSpLocks/>
          </p:cNvCxnSpPr>
          <p:nvPr/>
        </p:nvCxnSpPr>
        <p:spPr>
          <a:xfrm>
            <a:off x="2300475" y="4363510"/>
            <a:ext cx="100878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F88B451-47EF-4B0F-193A-67F8A47FA73B}"/>
              </a:ext>
            </a:extLst>
          </p:cNvPr>
          <p:cNvSpPr txBox="1"/>
          <p:nvPr/>
        </p:nvSpPr>
        <p:spPr>
          <a:xfrm>
            <a:off x="3463763" y="3862307"/>
            <a:ext cx="1959918" cy="11237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accent4"/>
                </a:solidFill>
                <a:sym typeface="Wingdings" panose="05000000000000000000" pitchFamily="2" charset="2"/>
              </a:rPr>
              <a:t>hidden </a:t>
            </a:r>
          </a:p>
          <a:p>
            <a:pPr algn="ctr"/>
            <a:r>
              <a:rPr lang="en-GB" sz="2000" b="1" dirty="0">
                <a:solidFill>
                  <a:schemeClr val="accent4"/>
                </a:solidFill>
                <a:sym typeface="Wingdings" panose="05000000000000000000" pitchFamily="2" charset="2"/>
              </a:rPr>
              <a:t>atom</a:t>
            </a:r>
            <a:r>
              <a:rPr lang="en-GB" sz="2000" dirty="0">
                <a:solidFill>
                  <a:schemeClr val="accent4"/>
                </a:solidFill>
                <a:sym typeface="Wingdings" panose="05000000000000000000" pitchFamily="2" charset="2"/>
              </a:rPr>
              <a:t> representations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871C13-E08F-D7F5-1065-14CB1B51D848}"/>
              </a:ext>
            </a:extLst>
          </p:cNvPr>
          <p:cNvSpPr txBox="1"/>
          <p:nvPr/>
        </p:nvSpPr>
        <p:spPr>
          <a:xfrm>
            <a:off x="5147286" y="2833191"/>
            <a:ext cx="1853885" cy="14236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GB" sz="2800" b="1" dirty="0">
                <a:solidFill>
                  <a:schemeClr val="accent4"/>
                </a:solidFill>
              </a:rPr>
              <a:t>2. aggregation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8A5745-274C-E599-D0A1-739D28CFBDA6}"/>
              </a:ext>
            </a:extLst>
          </p:cNvPr>
          <p:cNvCxnSpPr>
            <a:cxnSpLocks/>
          </p:cNvCxnSpPr>
          <p:nvPr/>
        </p:nvCxnSpPr>
        <p:spPr>
          <a:xfrm>
            <a:off x="5591609" y="4363510"/>
            <a:ext cx="100878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96050AB-7B3C-3189-CC9D-5D68AC2F04FA}"/>
              </a:ext>
            </a:extLst>
          </p:cNvPr>
          <p:cNvCxnSpPr>
            <a:cxnSpLocks/>
          </p:cNvCxnSpPr>
          <p:nvPr/>
        </p:nvCxnSpPr>
        <p:spPr>
          <a:xfrm>
            <a:off x="8908124" y="4363510"/>
            <a:ext cx="100878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72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1AC36-86BF-EB89-AA35-24778F60E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FF2A-4669-1092-0E62-DE82A105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EEC4-836A-5781-50B3-420B7E62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95683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Get initial the </a:t>
            </a:r>
            <a:r>
              <a:rPr lang="en-GB" b="1" dirty="0">
                <a:solidFill>
                  <a:srgbClr val="FF1FA7"/>
                </a:solidFill>
              </a:rPr>
              <a:t>atom (x</a:t>
            </a:r>
            <a:r>
              <a:rPr lang="en-GB" b="1" baseline="-25000" dirty="0">
                <a:solidFill>
                  <a:srgbClr val="FF1FA7"/>
                </a:solidFill>
              </a:rPr>
              <a:t>v</a:t>
            </a:r>
            <a:r>
              <a:rPr lang="en-GB" b="1" dirty="0">
                <a:solidFill>
                  <a:srgbClr val="FF1FA7"/>
                </a:solidFill>
              </a:rPr>
              <a:t>) </a:t>
            </a:r>
            <a:r>
              <a:rPr lang="en-GB" dirty="0"/>
              <a:t>and </a:t>
            </a:r>
            <a:r>
              <a:rPr lang="en-GB" b="1" dirty="0">
                <a:solidFill>
                  <a:srgbClr val="3FBFED"/>
                </a:solidFill>
              </a:rPr>
              <a:t>bond (</a:t>
            </a:r>
            <a:r>
              <a:rPr lang="en-GB" b="1" dirty="0" err="1">
                <a:solidFill>
                  <a:srgbClr val="3FBFED"/>
                </a:solidFill>
              </a:rPr>
              <a:t>e</a:t>
            </a:r>
            <a:r>
              <a:rPr lang="en-GB" b="1" baseline="-25000" dirty="0" err="1">
                <a:solidFill>
                  <a:srgbClr val="3FBFED"/>
                </a:solidFill>
              </a:rPr>
              <a:t>vu</a:t>
            </a:r>
            <a:r>
              <a:rPr lang="en-GB" b="1" dirty="0">
                <a:solidFill>
                  <a:srgbClr val="3FBFED"/>
                </a:solidFill>
              </a:rPr>
              <a:t>) </a:t>
            </a:r>
            <a:r>
              <a:rPr lang="en-GB" dirty="0"/>
              <a:t>features generated from </a:t>
            </a:r>
            <a:r>
              <a:rPr lang="en-GB" dirty="0" err="1"/>
              <a:t>RDKit</a:t>
            </a:r>
            <a:r>
              <a:rPr lang="en-GB" dirty="0"/>
              <a:t> (charge, mass etc)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b="1" dirty="0">
              <a:solidFill>
                <a:srgbClr val="44C5E4"/>
              </a:solidFill>
            </a:endParaRPr>
          </a:p>
          <a:p>
            <a:pPr marL="943175" lvl="4" indent="-45720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FEA7E-F3F1-BFFE-0DDD-6E55D45DA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3BDC5-AF15-A1B4-0869-671CE1C1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28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884BD8-553D-595D-F77D-2B0740271C6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Initialisation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8D1580-E6F5-81C2-773B-C3749F1283C4}"/>
              </a:ext>
            </a:extLst>
          </p:cNvPr>
          <p:cNvGrpSpPr/>
          <p:nvPr/>
        </p:nvGrpSpPr>
        <p:grpSpPr>
          <a:xfrm>
            <a:off x="293947" y="3429000"/>
            <a:ext cx="5378773" cy="2565181"/>
            <a:chOff x="3916742" y="2585031"/>
            <a:chExt cx="3814728" cy="1819275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F3E7DF97-F6D9-92FD-5DA7-9A1BD905DF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58" t="11478" r="18387" b="54467"/>
            <a:stretch/>
          </p:blipFill>
          <p:spPr bwMode="auto">
            <a:xfrm>
              <a:off x="3916742" y="2585031"/>
              <a:ext cx="3814728" cy="1819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2F9EB0EF-468A-A2A8-AE53-3292CE8B3D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80" t="25685" r="55728" b="67158"/>
            <a:stretch/>
          </p:blipFill>
          <p:spPr bwMode="auto">
            <a:xfrm>
              <a:off x="6622360" y="3236907"/>
              <a:ext cx="315650" cy="37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254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7B542-D816-5447-3FB3-74528B2C6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33450-7F62-03E8-5FA0-55DBC0E4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8B3E3-50B5-397A-86E4-542530137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95683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Get initial the </a:t>
            </a:r>
            <a:r>
              <a:rPr lang="en-GB" b="1" dirty="0">
                <a:solidFill>
                  <a:srgbClr val="FF1FA7"/>
                </a:solidFill>
              </a:rPr>
              <a:t>atom (x</a:t>
            </a:r>
            <a:r>
              <a:rPr lang="en-GB" b="1" baseline="-25000" dirty="0">
                <a:solidFill>
                  <a:srgbClr val="FF1FA7"/>
                </a:solidFill>
              </a:rPr>
              <a:t>v</a:t>
            </a:r>
            <a:r>
              <a:rPr lang="en-GB" b="1" dirty="0">
                <a:solidFill>
                  <a:srgbClr val="FF1FA7"/>
                </a:solidFill>
              </a:rPr>
              <a:t>) </a:t>
            </a:r>
            <a:r>
              <a:rPr lang="en-GB" dirty="0"/>
              <a:t>and </a:t>
            </a:r>
            <a:r>
              <a:rPr lang="en-GB" b="1" dirty="0">
                <a:solidFill>
                  <a:srgbClr val="3FBFED"/>
                </a:solidFill>
              </a:rPr>
              <a:t>bond (</a:t>
            </a:r>
            <a:r>
              <a:rPr lang="en-GB" b="1" dirty="0" err="1">
                <a:solidFill>
                  <a:srgbClr val="3FBFED"/>
                </a:solidFill>
              </a:rPr>
              <a:t>e</a:t>
            </a:r>
            <a:r>
              <a:rPr lang="en-GB" b="1" baseline="-25000" dirty="0" err="1">
                <a:solidFill>
                  <a:srgbClr val="3FBFED"/>
                </a:solidFill>
              </a:rPr>
              <a:t>vu</a:t>
            </a:r>
            <a:r>
              <a:rPr lang="en-GB" b="1" dirty="0">
                <a:solidFill>
                  <a:srgbClr val="3FBFED"/>
                </a:solidFill>
              </a:rPr>
              <a:t>) </a:t>
            </a:r>
            <a:r>
              <a:rPr lang="en-GB" dirty="0"/>
              <a:t>features generated from </a:t>
            </a:r>
            <a:r>
              <a:rPr lang="en-GB" dirty="0" err="1"/>
              <a:t>RDKit</a:t>
            </a:r>
            <a:r>
              <a:rPr lang="en-GB" dirty="0"/>
              <a:t> (charge, mass etc)</a:t>
            </a:r>
          </a:p>
          <a:p>
            <a:pPr lvl="4" indent="0">
              <a:buNone/>
            </a:pPr>
            <a:r>
              <a:rPr lang="en-GB" dirty="0">
                <a:solidFill>
                  <a:schemeClr val="accent1"/>
                </a:solidFill>
              </a:rPr>
              <a:t>Concatenate, pass through a simple neural network </a:t>
            </a:r>
            <a:r>
              <a:rPr lang="en-GB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GB" dirty="0">
                <a:sym typeface="Wingdings" panose="05000000000000000000" pitchFamily="2" charset="2"/>
              </a:rPr>
              <a:t>get initial hidden bond features </a:t>
            </a:r>
            <a:r>
              <a:rPr lang="en-GB" b="1" dirty="0" err="1">
                <a:solidFill>
                  <a:schemeClr val="accent1"/>
                </a:solidFill>
              </a:rPr>
              <a:t>h</a:t>
            </a:r>
            <a:r>
              <a:rPr lang="en-GB" b="1" baseline="-25000" dirty="0" err="1">
                <a:solidFill>
                  <a:schemeClr val="accent1"/>
                </a:solidFill>
              </a:rPr>
              <a:t>vu</a:t>
            </a:r>
            <a:r>
              <a:rPr lang="en-GB" b="1" dirty="0">
                <a:solidFill>
                  <a:schemeClr val="accent1"/>
                </a:solidFill>
              </a:rPr>
              <a:t>(steps=0)</a:t>
            </a:r>
            <a:endParaRPr lang="en-GB" dirty="0"/>
          </a:p>
          <a:p>
            <a:pPr lvl="4" indent="0">
              <a:buNone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b="1" dirty="0">
              <a:solidFill>
                <a:srgbClr val="44C5E4"/>
              </a:solidFill>
            </a:endParaRPr>
          </a:p>
          <a:p>
            <a:pPr marL="943175" lvl="4" indent="-45720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A9086-6B03-2CC0-25D3-E657DEAEC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FD8C9-0E09-4839-6E6D-B54284C7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29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1A31612-6097-8525-0841-CA589079912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Initialisation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9ADE90-AF52-97DC-0795-12B82127AD81}"/>
              </a:ext>
            </a:extLst>
          </p:cNvPr>
          <p:cNvGrpSpPr/>
          <p:nvPr/>
        </p:nvGrpSpPr>
        <p:grpSpPr>
          <a:xfrm>
            <a:off x="293947" y="3429000"/>
            <a:ext cx="5378773" cy="2565181"/>
            <a:chOff x="3916742" y="2585031"/>
            <a:chExt cx="3814728" cy="1819275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7CF4DFA8-A356-616F-BA9F-DDAB2E8BB6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58" t="11478" r="18387" b="54467"/>
            <a:stretch/>
          </p:blipFill>
          <p:spPr bwMode="auto">
            <a:xfrm>
              <a:off x="3916742" y="2585031"/>
              <a:ext cx="3814728" cy="1819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A9D47E6F-55F4-CE56-C97A-8ACA650502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80" t="25685" r="55728" b="67158"/>
            <a:stretch/>
          </p:blipFill>
          <p:spPr bwMode="auto">
            <a:xfrm>
              <a:off x="6622360" y="3236907"/>
              <a:ext cx="315650" cy="37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54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720C0-B019-F98B-E058-4C98C7A92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A96CED-082A-0DA0-2F1D-76E226F1F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of organics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09C4B1-D705-5D66-D37F-1B053E6C2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1" y="1394619"/>
            <a:ext cx="5465400" cy="434181"/>
          </a:xfrm>
        </p:spPr>
        <p:txBody>
          <a:bodyPr/>
          <a:lstStyle/>
          <a:p>
            <a:pPr marL="342891" marR="0" lvl="0" indent="-342891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Tuneable synthetic control of key properties</a:t>
            </a:r>
          </a:p>
          <a:p>
            <a:pPr marL="342891" marR="0" lvl="0" indent="-342891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DC9975-5F88-94AA-5058-9154E0160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04/02/2026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35D3E-3AF9-16B8-B745-680F26F28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070EE79-C8B3-B83A-E15B-CA6DAA28492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074" name="Picture 2" descr="Glycerol Molecule | Definition, Formula &amp; Function - Lesson | Study.com">
            <a:extLst>
              <a:ext uri="{FF2B5EF4-FFF2-40B4-BE49-F238E27FC236}">
                <a16:creationId xmlns:a16="http://schemas.microsoft.com/office/drawing/2014/main" id="{E50F18A5-C9C4-05EE-4862-8831448DA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450042" y="2859885"/>
            <a:ext cx="2555274" cy="9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ITROGLYCERINE (GLYCERYL TRINITRATE) - Dipharma">
            <a:extLst>
              <a:ext uri="{FF2B5EF4-FFF2-40B4-BE49-F238E27FC236}">
                <a16:creationId xmlns:a16="http://schemas.microsoft.com/office/drawing/2014/main" id="{F9E05DD9-C41A-D77D-D2B0-3FB446B18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931" y="2660691"/>
            <a:ext cx="4098028" cy="151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516F63-4E0F-56CC-53BD-7FAC91C63403}"/>
              </a:ext>
            </a:extLst>
          </p:cNvPr>
          <p:cNvSpPr txBox="1"/>
          <p:nvPr/>
        </p:nvSpPr>
        <p:spPr>
          <a:xfrm>
            <a:off x="2156374" y="4522937"/>
            <a:ext cx="1104645" cy="6996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GB" sz="2400" b="1" dirty="0">
                <a:solidFill>
                  <a:schemeClr val="accent6"/>
                </a:solidFill>
              </a:rPr>
              <a:t>Glycerol</a:t>
            </a:r>
          </a:p>
          <a:p>
            <a:pPr algn="ctr">
              <a:lnSpc>
                <a:spcPct val="105000"/>
              </a:lnSpc>
            </a:pPr>
            <a:r>
              <a:rPr lang="en-GB" sz="2400" b="1" dirty="0">
                <a:solidFill>
                  <a:schemeClr val="accent6"/>
                </a:solidFill>
              </a:rPr>
              <a:t>= food</a:t>
            </a:r>
            <a:endParaRPr lang="en-GB" sz="1600" b="1" dirty="0">
              <a:solidFill>
                <a:schemeClr val="accent6"/>
              </a:solidFill>
            </a:endParaRPr>
          </a:p>
          <a:p>
            <a:pPr algn="ctr">
              <a:lnSpc>
                <a:spcPct val="105000"/>
              </a:lnSpc>
            </a:pPr>
            <a:endParaRPr lang="en-GB" sz="16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5A98-165A-6A94-A069-7A4276555DD1}"/>
              </a:ext>
            </a:extLst>
          </p:cNvPr>
          <p:cNvSpPr txBox="1"/>
          <p:nvPr/>
        </p:nvSpPr>
        <p:spPr>
          <a:xfrm>
            <a:off x="7812945" y="4522937"/>
            <a:ext cx="1760000" cy="6996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GB" sz="2400" b="1" dirty="0" err="1">
                <a:solidFill>
                  <a:srgbClr val="FF0000"/>
                </a:solidFill>
              </a:rPr>
              <a:t>Nitroglycerol</a:t>
            </a:r>
            <a:endParaRPr lang="en-GB" sz="2400" b="1" dirty="0">
              <a:solidFill>
                <a:srgbClr val="FF0000"/>
              </a:solidFill>
            </a:endParaRPr>
          </a:p>
          <a:p>
            <a:pPr algn="ctr">
              <a:lnSpc>
                <a:spcPct val="105000"/>
              </a:lnSpc>
            </a:pPr>
            <a:r>
              <a:rPr lang="en-GB" sz="2400" b="1" dirty="0">
                <a:solidFill>
                  <a:srgbClr val="FF0000"/>
                </a:solidFill>
              </a:rPr>
              <a:t>= explosives</a:t>
            </a:r>
            <a:endParaRPr lang="en-GB" sz="1600" b="1" dirty="0">
              <a:solidFill>
                <a:srgbClr val="FF0000"/>
              </a:solidFill>
            </a:endParaRPr>
          </a:p>
          <a:p>
            <a:pPr algn="ctr">
              <a:lnSpc>
                <a:spcPct val="105000"/>
              </a:lnSpc>
            </a:pPr>
            <a:endParaRPr lang="en-GB" sz="16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15F7A9-02E2-3340-7433-63329FBEA077}"/>
              </a:ext>
            </a:extLst>
          </p:cNvPr>
          <p:cNvCxnSpPr>
            <a:cxnSpLocks/>
          </p:cNvCxnSpPr>
          <p:nvPr/>
        </p:nvCxnSpPr>
        <p:spPr>
          <a:xfrm>
            <a:off x="4731560" y="4044226"/>
            <a:ext cx="203131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78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06B2E-3DC5-C8E0-AC15-0BC5285B0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1E737-B76F-1629-5269-4F5BDFC5E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68CA4-4217-B146-66DE-2FBA2D30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167266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Get initial the </a:t>
            </a:r>
            <a:r>
              <a:rPr lang="en-GB" b="1" dirty="0">
                <a:solidFill>
                  <a:srgbClr val="FF1FA7"/>
                </a:solidFill>
              </a:rPr>
              <a:t>atom (x</a:t>
            </a:r>
            <a:r>
              <a:rPr lang="en-GB" b="1" baseline="-25000" dirty="0">
                <a:solidFill>
                  <a:srgbClr val="FF1FA7"/>
                </a:solidFill>
              </a:rPr>
              <a:t>v</a:t>
            </a:r>
            <a:r>
              <a:rPr lang="en-GB" b="1" dirty="0">
                <a:solidFill>
                  <a:srgbClr val="FF1FA7"/>
                </a:solidFill>
              </a:rPr>
              <a:t>) </a:t>
            </a:r>
            <a:r>
              <a:rPr lang="en-GB" dirty="0"/>
              <a:t>and </a:t>
            </a:r>
            <a:r>
              <a:rPr lang="en-GB" b="1" dirty="0">
                <a:solidFill>
                  <a:srgbClr val="3FBFED"/>
                </a:solidFill>
              </a:rPr>
              <a:t>bond (</a:t>
            </a:r>
            <a:r>
              <a:rPr lang="en-GB" b="1" dirty="0" err="1">
                <a:solidFill>
                  <a:srgbClr val="3FBFED"/>
                </a:solidFill>
              </a:rPr>
              <a:t>e</a:t>
            </a:r>
            <a:r>
              <a:rPr lang="en-GB" b="1" baseline="-25000" dirty="0" err="1">
                <a:solidFill>
                  <a:srgbClr val="3FBFED"/>
                </a:solidFill>
              </a:rPr>
              <a:t>vu</a:t>
            </a:r>
            <a:r>
              <a:rPr lang="en-GB" b="1" dirty="0">
                <a:solidFill>
                  <a:srgbClr val="3FBFED"/>
                </a:solidFill>
              </a:rPr>
              <a:t>) </a:t>
            </a:r>
            <a:r>
              <a:rPr lang="en-GB" dirty="0"/>
              <a:t>features generated from </a:t>
            </a:r>
            <a:r>
              <a:rPr lang="en-GB" dirty="0" err="1"/>
              <a:t>RDKit</a:t>
            </a:r>
            <a:r>
              <a:rPr lang="en-GB" dirty="0"/>
              <a:t> (charge, mass etc)</a:t>
            </a:r>
          </a:p>
          <a:p>
            <a:pPr lvl="4" indent="0">
              <a:buNone/>
            </a:pPr>
            <a:r>
              <a:rPr lang="en-GB" dirty="0">
                <a:solidFill>
                  <a:schemeClr val="accent1"/>
                </a:solidFill>
              </a:rPr>
              <a:t>Concatenate, pass through a simple neural network </a:t>
            </a:r>
            <a:r>
              <a:rPr lang="en-GB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GB" dirty="0">
                <a:sym typeface="Wingdings" panose="05000000000000000000" pitchFamily="2" charset="2"/>
              </a:rPr>
              <a:t>get initial hidden bond features </a:t>
            </a:r>
            <a:r>
              <a:rPr lang="en-GB" b="1" dirty="0" err="1">
                <a:solidFill>
                  <a:srgbClr val="3FBFED"/>
                </a:solidFill>
              </a:rPr>
              <a:t>h</a:t>
            </a:r>
            <a:r>
              <a:rPr lang="en-GB" b="1" baseline="-25000" dirty="0" err="1">
                <a:solidFill>
                  <a:srgbClr val="3FBFED"/>
                </a:solidFill>
              </a:rPr>
              <a:t>vu</a:t>
            </a:r>
            <a:r>
              <a:rPr lang="en-GB" b="1" dirty="0">
                <a:solidFill>
                  <a:srgbClr val="3FBFED"/>
                </a:solidFill>
              </a:rPr>
              <a:t>(steps=0)</a:t>
            </a:r>
          </a:p>
          <a:p>
            <a:pPr lvl="4" indent="0">
              <a:buNone/>
            </a:pPr>
            <a:endParaRPr lang="en-GB" b="1" dirty="0">
              <a:solidFill>
                <a:schemeClr val="accent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For each (directional) bond </a:t>
            </a:r>
            <a:r>
              <a:rPr lang="en-GB" b="1" dirty="0">
                <a:solidFill>
                  <a:srgbClr val="3FBFED"/>
                </a:solidFill>
              </a:rPr>
              <a:t>vu</a:t>
            </a:r>
            <a:r>
              <a:rPr lang="en-GB" dirty="0"/>
              <a:t>, sum the hidden features of </a:t>
            </a:r>
            <a:r>
              <a:rPr lang="en-GB" b="1" dirty="0">
                <a:solidFill>
                  <a:srgbClr val="44C5E4"/>
                </a:solidFill>
              </a:rPr>
              <a:t>all neighbouring bonds connected to </a:t>
            </a:r>
            <a:r>
              <a:rPr lang="en-GB" b="1" dirty="0">
                <a:solidFill>
                  <a:srgbClr val="FF1FA7"/>
                </a:solidFill>
              </a:rPr>
              <a:t>atom v</a:t>
            </a:r>
          </a:p>
          <a:p>
            <a:pPr marL="457200" lvl="1" indent="-457200">
              <a:buFont typeface="+mj-lt"/>
              <a:buAutoNum type="arabicPeriod"/>
            </a:pPr>
            <a:endParaRPr lang="en-GB" dirty="0"/>
          </a:p>
          <a:p>
            <a:pPr marL="943175" lvl="4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b="1" dirty="0">
              <a:solidFill>
                <a:srgbClr val="44C5E4"/>
              </a:solidFill>
            </a:endParaRPr>
          </a:p>
          <a:p>
            <a:pPr marL="943175" lvl="4" indent="-45720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9F477-EBE7-9851-9F94-234ACD87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915D6-CB50-3556-04CF-44231313C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30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6666F40-9305-A53A-67AD-FED36E3750C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A4055D-4AE4-6883-2599-B9D80C3B194A}"/>
              </a:ext>
            </a:extLst>
          </p:cNvPr>
          <p:cNvGrpSpPr/>
          <p:nvPr/>
        </p:nvGrpSpPr>
        <p:grpSpPr>
          <a:xfrm>
            <a:off x="293947" y="3429000"/>
            <a:ext cx="5378773" cy="2565181"/>
            <a:chOff x="3916742" y="2585031"/>
            <a:chExt cx="3814728" cy="1819275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9775C45C-A11E-6472-2053-516B8FF42A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58" t="11478" r="18387" b="54467"/>
            <a:stretch/>
          </p:blipFill>
          <p:spPr bwMode="auto">
            <a:xfrm>
              <a:off x="3916742" y="2585031"/>
              <a:ext cx="3814728" cy="1819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D8B4DA6C-95A6-82DF-3083-9CC5BCE838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80" t="25685" r="55728" b="67158"/>
            <a:stretch/>
          </p:blipFill>
          <p:spPr bwMode="auto">
            <a:xfrm>
              <a:off x="6622360" y="3236907"/>
              <a:ext cx="315650" cy="37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2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22C62-49C3-023D-A4E8-63021AE98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AA1E-E153-57BB-BB5A-1D54DACF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1CC8B-4B05-6AC0-345F-94D9316C7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167266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Get initial the </a:t>
            </a:r>
            <a:r>
              <a:rPr lang="en-GB" b="1" dirty="0">
                <a:solidFill>
                  <a:srgbClr val="FF1FA7"/>
                </a:solidFill>
              </a:rPr>
              <a:t>atom (x</a:t>
            </a:r>
            <a:r>
              <a:rPr lang="en-GB" b="1" baseline="-25000" dirty="0">
                <a:solidFill>
                  <a:srgbClr val="FF1FA7"/>
                </a:solidFill>
              </a:rPr>
              <a:t>v</a:t>
            </a:r>
            <a:r>
              <a:rPr lang="en-GB" b="1" dirty="0">
                <a:solidFill>
                  <a:srgbClr val="FF1FA7"/>
                </a:solidFill>
              </a:rPr>
              <a:t>) </a:t>
            </a:r>
            <a:r>
              <a:rPr lang="en-GB" dirty="0"/>
              <a:t>and </a:t>
            </a:r>
            <a:r>
              <a:rPr lang="en-GB" b="1" dirty="0">
                <a:solidFill>
                  <a:srgbClr val="3FBFED"/>
                </a:solidFill>
              </a:rPr>
              <a:t>bond (</a:t>
            </a:r>
            <a:r>
              <a:rPr lang="en-GB" b="1" dirty="0" err="1">
                <a:solidFill>
                  <a:srgbClr val="3FBFED"/>
                </a:solidFill>
              </a:rPr>
              <a:t>e</a:t>
            </a:r>
            <a:r>
              <a:rPr lang="en-GB" b="1" baseline="-25000" dirty="0" err="1">
                <a:solidFill>
                  <a:srgbClr val="3FBFED"/>
                </a:solidFill>
              </a:rPr>
              <a:t>vu</a:t>
            </a:r>
            <a:r>
              <a:rPr lang="en-GB" b="1" dirty="0">
                <a:solidFill>
                  <a:srgbClr val="3FBFED"/>
                </a:solidFill>
              </a:rPr>
              <a:t>) </a:t>
            </a:r>
            <a:r>
              <a:rPr lang="en-GB" dirty="0"/>
              <a:t>features generated from </a:t>
            </a:r>
            <a:r>
              <a:rPr lang="en-GB" dirty="0" err="1"/>
              <a:t>RDKit</a:t>
            </a:r>
            <a:r>
              <a:rPr lang="en-GB" dirty="0"/>
              <a:t> (charge, mass etc)</a:t>
            </a:r>
          </a:p>
          <a:p>
            <a:pPr lvl="4" indent="0">
              <a:buNone/>
            </a:pPr>
            <a:r>
              <a:rPr lang="en-GB" dirty="0">
                <a:solidFill>
                  <a:schemeClr val="accent1"/>
                </a:solidFill>
              </a:rPr>
              <a:t>Concatenate, pass through a simple neural network </a:t>
            </a:r>
            <a:r>
              <a:rPr lang="en-GB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GB" dirty="0">
                <a:sym typeface="Wingdings" panose="05000000000000000000" pitchFamily="2" charset="2"/>
              </a:rPr>
              <a:t>get initial hidden bond features </a:t>
            </a:r>
            <a:r>
              <a:rPr lang="en-GB" b="1" dirty="0" err="1">
                <a:solidFill>
                  <a:srgbClr val="3FBFED"/>
                </a:solidFill>
              </a:rPr>
              <a:t>h</a:t>
            </a:r>
            <a:r>
              <a:rPr lang="en-GB" b="1" baseline="-25000" dirty="0" err="1">
                <a:solidFill>
                  <a:srgbClr val="3FBFED"/>
                </a:solidFill>
              </a:rPr>
              <a:t>vu</a:t>
            </a:r>
            <a:r>
              <a:rPr lang="en-GB" b="1" dirty="0">
                <a:solidFill>
                  <a:srgbClr val="3FBFED"/>
                </a:solidFill>
              </a:rPr>
              <a:t>(steps=0)</a:t>
            </a:r>
          </a:p>
          <a:p>
            <a:pPr lvl="4" indent="0">
              <a:buNone/>
            </a:pPr>
            <a:endParaRPr lang="en-GB" b="1" dirty="0">
              <a:solidFill>
                <a:schemeClr val="accent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For each (directional) bond </a:t>
            </a:r>
            <a:r>
              <a:rPr lang="en-GB" b="1" dirty="0">
                <a:solidFill>
                  <a:srgbClr val="3FBFED"/>
                </a:solidFill>
              </a:rPr>
              <a:t>vu</a:t>
            </a:r>
            <a:r>
              <a:rPr lang="en-GB" dirty="0"/>
              <a:t>, sum the hidden features of </a:t>
            </a:r>
            <a:r>
              <a:rPr lang="en-GB" b="1" dirty="0">
                <a:solidFill>
                  <a:srgbClr val="44C5E4"/>
                </a:solidFill>
              </a:rPr>
              <a:t>all neighbouring bonds connected to </a:t>
            </a:r>
            <a:r>
              <a:rPr lang="en-GB" b="1" dirty="0">
                <a:solidFill>
                  <a:srgbClr val="FF1FA7"/>
                </a:solidFill>
              </a:rPr>
              <a:t>atom v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        pass through a simple neural network </a:t>
            </a:r>
            <a:r>
              <a:rPr lang="en-GB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GB" dirty="0">
                <a:sym typeface="Wingdings" panose="05000000000000000000" pitchFamily="2" charset="2"/>
              </a:rPr>
              <a:t>new hidden bond features </a:t>
            </a:r>
            <a:r>
              <a:rPr lang="en-GB" b="1" dirty="0" err="1">
                <a:solidFill>
                  <a:schemeClr val="accent1"/>
                </a:solidFill>
              </a:rPr>
              <a:t>h</a:t>
            </a:r>
            <a:r>
              <a:rPr lang="en-GB" b="1" baseline="-25000" dirty="0" err="1">
                <a:solidFill>
                  <a:schemeClr val="accent1"/>
                </a:solidFill>
              </a:rPr>
              <a:t>vu</a:t>
            </a:r>
            <a:r>
              <a:rPr lang="en-GB" b="1" dirty="0">
                <a:solidFill>
                  <a:schemeClr val="accent1"/>
                </a:solidFill>
              </a:rPr>
              <a:t>(1)</a:t>
            </a:r>
            <a:endParaRPr lang="en-GB" dirty="0"/>
          </a:p>
          <a:p>
            <a:pPr marL="457200" lvl="1" indent="-457200">
              <a:buFont typeface="+mj-lt"/>
              <a:buAutoNum type="arabicPeriod"/>
            </a:pPr>
            <a:endParaRPr lang="en-GB" dirty="0"/>
          </a:p>
          <a:p>
            <a:pPr marL="943175" lvl="4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b="1" dirty="0">
              <a:solidFill>
                <a:srgbClr val="44C5E4"/>
              </a:solidFill>
            </a:endParaRPr>
          </a:p>
          <a:p>
            <a:pPr marL="943175" lvl="4" indent="-45720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91F62-2F40-C65C-67DA-B6AAEBBE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262EE-4846-F8D2-C536-F1B0BCE75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31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E6E751D-3767-1BBB-DC19-D886E3E7256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D77675-E440-6DC6-2371-DE5AD78C1367}"/>
              </a:ext>
            </a:extLst>
          </p:cNvPr>
          <p:cNvGrpSpPr/>
          <p:nvPr/>
        </p:nvGrpSpPr>
        <p:grpSpPr>
          <a:xfrm>
            <a:off x="293947" y="3429000"/>
            <a:ext cx="5378773" cy="2565181"/>
            <a:chOff x="3916742" y="2585031"/>
            <a:chExt cx="3814728" cy="1819275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DE463B2F-5E7C-4292-0F58-176CAFF53C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58" t="11478" r="18387" b="54467"/>
            <a:stretch/>
          </p:blipFill>
          <p:spPr bwMode="auto">
            <a:xfrm>
              <a:off x="3916742" y="2585031"/>
              <a:ext cx="3814728" cy="1819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3AE97A28-87D4-7B9B-358C-FAB89991DC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80" t="25685" r="55728" b="67158"/>
            <a:stretch/>
          </p:blipFill>
          <p:spPr bwMode="auto">
            <a:xfrm>
              <a:off x="6622360" y="3236907"/>
              <a:ext cx="315650" cy="37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195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BB262-0B06-CC9C-40A5-742066006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D0F33DD-0EF6-1ED9-FFCA-1D5426077C3F}"/>
              </a:ext>
            </a:extLst>
          </p:cNvPr>
          <p:cNvGrpSpPr/>
          <p:nvPr/>
        </p:nvGrpSpPr>
        <p:grpSpPr>
          <a:xfrm>
            <a:off x="293947" y="3429000"/>
            <a:ext cx="5378773" cy="2565181"/>
            <a:chOff x="3916742" y="2585031"/>
            <a:chExt cx="3814728" cy="1819275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97339B2A-1E40-A1B8-F60F-982D80D97E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58" t="11478" r="18387" b="54467"/>
            <a:stretch/>
          </p:blipFill>
          <p:spPr bwMode="auto">
            <a:xfrm>
              <a:off x="3916742" y="2585031"/>
              <a:ext cx="3814728" cy="1819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6B8DF90B-C2EE-D97F-53F9-B95DDF058A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80" t="25685" r="55728" b="67158"/>
            <a:stretch/>
          </p:blipFill>
          <p:spPr bwMode="auto">
            <a:xfrm>
              <a:off x="6622360" y="3236907"/>
              <a:ext cx="315650" cy="37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4C192E-6670-1109-BBB9-2CCC1513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D4B8-CDA7-4D0E-064B-01D7A5F6E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8"/>
            <a:ext cx="11540763" cy="277098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Get initial the </a:t>
            </a:r>
            <a:r>
              <a:rPr lang="en-GB" b="1" dirty="0">
                <a:solidFill>
                  <a:srgbClr val="FF1FA7"/>
                </a:solidFill>
              </a:rPr>
              <a:t>atom (x</a:t>
            </a:r>
            <a:r>
              <a:rPr lang="en-GB" b="1" baseline="-25000" dirty="0">
                <a:solidFill>
                  <a:srgbClr val="FF1FA7"/>
                </a:solidFill>
              </a:rPr>
              <a:t>v</a:t>
            </a:r>
            <a:r>
              <a:rPr lang="en-GB" b="1" dirty="0">
                <a:solidFill>
                  <a:srgbClr val="FF1FA7"/>
                </a:solidFill>
              </a:rPr>
              <a:t>) </a:t>
            </a:r>
            <a:r>
              <a:rPr lang="en-GB" dirty="0"/>
              <a:t>and </a:t>
            </a:r>
            <a:r>
              <a:rPr lang="en-GB" b="1" dirty="0">
                <a:solidFill>
                  <a:srgbClr val="3FBFED"/>
                </a:solidFill>
              </a:rPr>
              <a:t>bond (</a:t>
            </a:r>
            <a:r>
              <a:rPr lang="en-GB" b="1" dirty="0" err="1">
                <a:solidFill>
                  <a:srgbClr val="3FBFED"/>
                </a:solidFill>
              </a:rPr>
              <a:t>e</a:t>
            </a:r>
            <a:r>
              <a:rPr lang="en-GB" b="1" baseline="-25000" dirty="0" err="1">
                <a:solidFill>
                  <a:srgbClr val="3FBFED"/>
                </a:solidFill>
              </a:rPr>
              <a:t>vu</a:t>
            </a:r>
            <a:r>
              <a:rPr lang="en-GB" b="1" dirty="0">
                <a:solidFill>
                  <a:srgbClr val="3FBFED"/>
                </a:solidFill>
              </a:rPr>
              <a:t>) </a:t>
            </a:r>
            <a:r>
              <a:rPr lang="en-GB" dirty="0"/>
              <a:t>features generated from </a:t>
            </a:r>
            <a:r>
              <a:rPr lang="en-GB" dirty="0" err="1"/>
              <a:t>RDKit</a:t>
            </a:r>
            <a:r>
              <a:rPr lang="en-GB" dirty="0"/>
              <a:t> (charge, mass etc)</a:t>
            </a:r>
          </a:p>
          <a:p>
            <a:pPr lvl="4" indent="0">
              <a:buNone/>
            </a:pPr>
            <a:r>
              <a:rPr lang="en-GB" dirty="0">
                <a:solidFill>
                  <a:schemeClr val="accent1"/>
                </a:solidFill>
              </a:rPr>
              <a:t>Concatenate, pass through a simple neural network </a:t>
            </a:r>
            <a:r>
              <a:rPr lang="en-GB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GB" dirty="0">
                <a:sym typeface="Wingdings" panose="05000000000000000000" pitchFamily="2" charset="2"/>
              </a:rPr>
              <a:t>get initial hidden bond features </a:t>
            </a:r>
            <a:r>
              <a:rPr lang="en-GB" b="1" dirty="0" err="1">
                <a:solidFill>
                  <a:srgbClr val="3FBFED"/>
                </a:solidFill>
              </a:rPr>
              <a:t>h</a:t>
            </a:r>
            <a:r>
              <a:rPr lang="en-GB" b="1" baseline="-25000" dirty="0" err="1">
                <a:solidFill>
                  <a:srgbClr val="3FBFED"/>
                </a:solidFill>
              </a:rPr>
              <a:t>vu</a:t>
            </a:r>
            <a:r>
              <a:rPr lang="en-GB" b="1" dirty="0">
                <a:solidFill>
                  <a:srgbClr val="3FBFED"/>
                </a:solidFill>
              </a:rPr>
              <a:t>(steps=0)</a:t>
            </a:r>
          </a:p>
          <a:p>
            <a:pPr lvl="4" indent="0">
              <a:buNone/>
            </a:pPr>
            <a:endParaRPr lang="en-GB" b="1" dirty="0">
              <a:solidFill>
                <a:schemeClr val="accent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For each (directional) bond </a:t>
            </a:r>
            <a:r>
              <a:rPr lang="en-GB" b="1" dirty="0">
                <a:solidFill>
                  <a:srgbClr val="3FBFED"/>
                </a:solidFill>
              </a:rPr>
              <a:t>vu</a:t>
            </a:r>
            <a:r>
              <a:rPr lang="en-GB" dirty="0"/>
              <a:t>, sum the hidden features of </a:t>
            </a:r>
            <a:r>
              <a:rPr lang="en-GB" b="1" dirty="0">
                <a:solidFill>
                  <a:srgbClr val="44C5E4"/>
                </a:solidFill>
              </a:rPr>
              <a:t>all neighbouring bonds connected to </a:t>
            </a:r>
            <a:r>
              <a:rPr lang="en-GB" b="1" dirty="0">
                <a:solidFill>
                  <a:srgbClr val="FF1FA7"/>
                </a:solidFill>
              </a:rPr>
              <a:t>atom v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        pass through a simple neural network </a:t>
            </a:r>
            <a:r>
              <a:rPr lang="en-GB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GB" dirty="0">
                <a:sym typeface="Wingdings" panose="05000000000000000000" pitchFamily="2" charset="2"/>
              </a:rPr>
              <a:t>new hidden bond features </a:t>
            </a:r>
            <a:r>
              <a:rPr lang="en-GB" b="1" dirty="0" err="1">
                <a:solidFill>
                  <a:schemeClr val="accent1"/>
                </a:solidFill>
              </a:rPr>
              <a:t>h</a:t>
            </a:r>
            <a:r>
              <a:rPr lang="en-GB" b="1" baseline="-25000" dirty="0" err="1">
                <a:solidFill>
                  <a:schemeClr val="accent1"/>
                </a:solidFill>
              </a:rPr>
              <a:t>vu</a:t>
            </a:r>
            <a:r>
              <a:rPr lang="en-GB" b="1" dirty="0">
                <a:solidFill>
                  <a:schemeClr val="accent1"/>
                </a:solidFill>
              </a:rPr>
              <a:t>(1)</a:t>
            </a:r>
          </a:p>
          <a:p>
            <a:pPr lvl="1"/>
            <a:endParaRPr lang="en-GB" b="1" dirty="0">
              <a:solidFill>
                <a:schemeClr val="accent1"/>
              </a:solidFill>
            </a:endParaRPr>
          </a:p>
          <a:p>
            <a:pPr lvl="1"/>
            <a:r>
              <a:rPr lang="en-GB" dirty="0"/>
              <a:t>3.     </a:t>
            </a:r>
            <a:r>
              <a:rPr lang="en-GB" b="1" dirty="0"/>
              <a:t>Iterate</a:t>
            </a:r>
            <a:r>
              <a:rPr lang="en-GB" dirty="0"/>
              <a:t> for some number of steps T: With more steps, each bond learns more about its local environment.</a:t>
            </a:r>
          </a:p>
          <a:p>
            <a:pPr lvl="1"/>
            <a:endParaRPr lang="en-GB" dirty="0"/>
          </a:p>
          <a:p>
            <a:pPr marL="457200" lvl="1" indent="-457200">
              <a:buFont typeface="+mj-lt"/>
              <a:buAutoNum type="arabicPeriod"/>
            </a:pPr>
            <a:endParaRPr lang="en-GB" dirty="0"/>
          </a:p>
          <a:p>
            <a:pPr marL="943175" lvl="4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b="1" dirty="0">
              <a:solidFill>
                <a:srgbClr val="44C5E4"/>
              </a:solidFill>
            </a:endParaRPr>
          </a:p>
          <a:p>
            <a:pPr marL="943175" lvl="4" indent="-45720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C5BEE-8559-FA58-910A-46553D23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44010-8DDB-12F7-36B0-AEF1DA3F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32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40C3D6A-D2D2-8FB2-D553-3B0E4634389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438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C5A61-EC30-13B5-1D2B-E36468D60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56DA8BF-2ED2-8748-204F-7683A254EBDB}"/>
              </a:ext>
            </a:extLst>
          </p:cNvPr>
          <p:cNvGrpSpPr/>
          <p:nvPr/>
        </p:nvGrpSpPr>
        <p:grpSpPr>
          <a:xfrm>
            <a:off x="293947" y="3429000"/>
            <a:ext cx="5378773" cy="2565181"/>
            <a:chOff x="3916742" y="2585031"/>
            <a:chExt cx="3814728" cy="1819275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1D4BFF7A-AF82-A9D6-7056-A0161EC62C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58" t="11478" r="18387" b="54467"/>
            <a:stretch/>
          </p:blipFill>
          <p:spPr bwMode="auto">
            <a:xfrm>
              <a:off x="3916742" y="2585031"/>
              <a:ext cx="3814728" cy="1819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9E394C16-6E35-B35D-2097-E7634AD9E4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80" t="25685" r="55728" b="67158"/>
            <a:stretch/>
          </p:blipFill>
          <p:spPr bwMode="auto">
            <a:xfrm>
              <a:off x="6622360" y="3236907"/>
              <a:ext cx="315650" cy="37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450DDB-C835-C759-823E-E5187A5E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3F38F-3F20-B2F7-3113-9A26C09B6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8"/>
            <a:ext cx="11540763" cy="17310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Get initial the </a:t>
            </a:r>
            <a:r>
              <a:rPr lang="en-GB" b="1" dirty="0">
                <a:solidFill>
                  <a:srgbClr val="FF1FA7"/>
                </a:solidFill>
              </a:rPr>
              <a:t>atom (x</a:t>
            </a:r>
            <a:r>
              <a:rPr lang="en-GB" b="1" baseline="-25000" dirty="0">
                <a:solidFill>
                  <a:srgbClr val="FF1FA7"/>
                </a:solidFill>
              </a:rPr>
              <a:t>v</a:t>
            </a:r>
            <a:r>
              <a:rPr lang="en-GB" b="1" dirty="0">
                <a:solidFill>
                  <a:srgbClr val="FF1FA7"/>
                </a:solidFill>
              </a:rPr>
              <a:t>) </a:t>
            </a:r>
            <a:r>
              <a:rPr lang="en-GB" dirty="0"/>
              <a:t>and </a:t>
            </a:r>
            <a:r>
              <a:rPr lang="en-GB" b="1" dirty="0">
                <a:solidFill>
                  <a:srgbClr val="3FBFED"/>
                </a:solidFill>
              </a:rPr>
              <a:t>bond (</a:t>
            </a:r>
            <a:r>
              <a:rPr lang="en-GB" b="1" dirty="0" err="1">
                <a:solidFill>
                  <a:srgbClr val="3FBFED"/>
                </a:solidFill>
              </a:rPr>
              <a:t>e</a:t>
            </a:r>
            <a:r>
              <a:rPr lang="en-GB" b="1" baseline="-25000" dirty="0" err="1">
                <a:solidFill>
                  <a:srgbClr val="3FBFED"/>
                </a:solidFill>
              </a:rPr>
              <a:t>vu</a:t>
            </a:r>
            <a:r>
              <a:rPr lang="en-GB" b="1" dirty="0">
                <a:solidFill>
                  <a:srgbClr val="3FBFED"/>
                </a:solidFill>
              </a:rPr>
              <a:t>) </a:t>
            </a:r>
            <a:r>
              <a:rPr lang="en-GB" dirty="0"/>
              <a:t>features generated from </a:t>
            </a:r>
            <a:r>
              <a:rPr lang="en-GB" dirty="0" err="1"/>
              <a:t>RDKit</a:t>
            </a:r>
            <a:r>
              <a:rPr lang="en-GB" dirty="0"/>
              <a:t> (charge, mass etc)</a:t>
            </a:r>
          </a:p>
          <a:p>
            <a:pPr lvl="4" indent="0">
              <a:buNone/>
            </a:pPr>
            <a:r>
              <a:rPr lang="en-GB" dirty="0">
                <a:solidFill>
                  <a:schemeClr val="accent1"/>
                </a:solidFill>
              </a:rPr>
              <a:t>Concatenate, pass through a simple neural network </a:t>
            </a:r>
            <a:r>
              <a:rPr lang="en-GB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GB" dirty="0">
                <a:sym typeface="Wingdings" panose="05000000000000000000" pitchFamily="2" charset="2"/>
              </a:rPr>
              <a:t>get initial hidden bond features </a:t>
            </a:r>
            <a:r>
              <a:rPr lang="en-GB" b="1" dirty="0" err="1">
                <a:solidFill>
                  <a:srgbClr val="3FBFED"/>
                </a:solidFill>
              </a:rPr>
              <a:t>h</a:t>
            </a:r>
            <a:r>
              <a:rPr lang="en-GB" b="1" baseline="-25000" dirty="0" err="1">
                <a:solidFill>
                  <a:srgbClr val="3FBFED"/>
                </a:solidFill>
              </a:rPr>
              <a:t>vu</a:t>
            </a:r>
            <a:r>
              <a:rPr lang="en-GB" b="1" dirty="0">
                <a:solidFill>
                  <a:srgbClr val="3FBFED"/>
                </a:solidFill>
              </a:rPr>
              <a:t>(steps=0)</a:t>
            </a:r>
          </a:p>
          <a:p>
            <a:pPr lvl="4" indent="0">
              <a:buNone/>
            </a:pPr>
            <a:endParaRPr lang="en-GB" b="1" dirty="0">
              <a:solidFill>
                <a:schemeClr val="accent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For each (directional) bond </a:t>
            </a:r>
            <a:r>
              <a:rPr lang="en-GB" b="1" dirty="0">
                <a:solidFill>
                  <a:srgbClr val="3FBFED"/>
                </a:solidFill>
              </a:rPr>
              <a:t>vu</a:t>
            </a:r>
            <a:r>
              <a:rPr lang="en-GB" dirty="0"/>
              <a:t>, sum the hidden features of </a:t>
            </a:r>
            <a:r>
              <a:rPr lang="en-GB" b="1" dirty="0">
                <a:solidFill>
                  <a:srgbClr val="44C5E4"/>
                </a:solidFill>
              </a:rPr>
              <a:t>all neighbouring bonds connected to </a:t>
            </a:r>
            <a:r>
              <a:rPr lang="en-GB" b="1" dirty="0">
                <a:solidFill>
                  <a:srgbClr val="FF1FA7"/>
                </a:solidFill>
              </a:rPr>
              <a:t>atom v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        pass through a simple neural network </a:t>
            </a:r>
            <a:r>
              <a:rPr lang="en-GB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GB" dirty="0">
                <a:sym typeface="Wingdings" panose="05000000000000000000" pitchFamily="2" charset="2"/>
              </a:rPr>
              <a:t>new hidden bond features </a:t>
            </a:r>
            <a:r>
              <a:rPr lang="en-GB" b="1" dirty="0" err="1">
                <a:solidFill>
                  <a:schemeClr val="accent1"/>
                </a:solidFill>
              </a:rPr>
              <a:t>h</a:t>
            </a:r>
            <a:r>
              <a:rPr lang="en-GB" b="1" baseline="-25000" dirty="0" err="1">
                <a:solidFill>
                  <a:schemeClr val="accent1"/>
                </a:solidFill>
              </a:rPr>
              <a:t>vu</a:t>
            </a:r>
            <a:r>
              <a:rPr lang="en-GB" b="1" dirty="0">
                <a:solidFill>
                  <a:schemeClr val="accent1"/>
                </a:solidFill>
              </a:rPr>
              <a:t>(1)</a:t>
            </a:r>
          </a:p>
          <a:p>
            <a:pPr lvl="1"/>
            <a:endParaRPr lang="en-GB" b="1" dirty="0">
              <a:solidFill>
                <a:schemeClr val="accent1"/>
              </a:solidFill>
            </a:endParaRPr>
          </a:p>
          <a:p>
            <a:pPr lvl="1"/>
            <a:r>
              <a:rPr lang="en-GB" dirty="0"/>
              <a:t>3.     </a:t>
            </a:r>
            <a:r>
              <a:rPr lang="en-GB" b="1" dirty="0"/>
              <a:t>Iterate</a:t>
            </a:r>
            <a:r>
              <a:rPr lang="en-GB" dirty="0"/>
              <a:t> for some number of steps T: With more steps, each bond learns more about its local environment.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b="1" dirty="0">
              <a:solidFill>
                <a:srgbClr val="44C5E4"/>
              </a:solidFill>
            </a:endParaRPr>
          </a:p>
          <a:p>
            <a:pPr marL="943175" lvl="4" indent="-45720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0FE84-E67E-6757-A436-831029EF3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10447-0965-2EB1-B0E1-0159F1711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33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0E569DF-0839-9A70-0712-0F8083850EC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05FDA8F6-6A68-D9FF-E3BF-58765C0AA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9" t="16276" r="62977" b="65339"/>
          <a:stretch/>
        </p:blipFill>
        <p:spPr bwMode="auto">
          <a:xfrm>
            <a:off x="5727765" y="3674911"/>
            <a:ext cx="4465459" cy="241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18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92F37-AF8B-AB5E-596A-868C1BA86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ADDAC0D-D504-582B-E1AA-A2E40A32DBDD}"/>
              </a:ext>
            </a:extLst>
          </p:cNvPr>
          <p:cNvGrpSpPr/>
          <p:nvPr/>
        </p:nvGrpSpPr>
        <p:grpSpPr>
          <a:xfrm>
            <a:off x="257407" y="1681863"/>
            <a:ext cx="2052633" cy="3617957"/>
            <a:chOff x="1604405" y="3127632"/>
            <a:chExt cx="1549576" cy="27312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EBA381-4172-866F-EBD9-87FBAA415627}"/>
                </a:ext>
              </a:extLst>
            </p:cNvPr>
            <p:cNvSpPr/>
            <p:nvPr/>
          </p:nvSpPr>
          <p:spPr>
            <a:xfrm>
              <a:off x="2783821" y="4962284"/>
              <a:ext cx="248797" cy="8966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4CBB17-47EB-D4BD-5EC6-18C072D87107}"/>
                </a:ext>
              </a:extLst>
            </p:cNvPr>
            <p:cNvSpPr/>
            <p:nvPr/>
          </p:nvSpPr>
          <p:spPr>
            <a:xfrm>
              <a:off x="1604405" y="4147426"/>
              <a:ext cx="360856" cy="113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1A819B-D854-9C0E-42CF-193C235106E9}"/>
                </a:ext>
              </a:extLst>
            </p:cNvPr>
            <p:cNvSpPr/>
            <p:nvPr/>
          </p:nvSpPr>
          <p:spPr>
            <a:xfrm>
              <a:off x="1604405" y="3337542"/>
              <a:ext cx="360856" cy="113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22F7A8-B37F-40FF-069E-6B85EEB5530D}"/>
                </a:ext>
              </a:extLst>
            </p:cNvPr>
            <p:cNvSpPr/>
            <p:nvPr/>
          </p:nvSpPr>
          <p:spPr>
            <a:xfrm>
              <a:off x="2758440" y="4174096"/>
              <a:ext cx="395541" cy="1138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12CCEAB-95A1-7EF2-D51E-EB196B94E39D}"/>
                </a:ext>
              </a:extLst>
            </p:cNvPr>
            <p:cNvSpPr/>
            <p:nvPr/>
          </p:nvSpPr>
          <p:spPr>
            <a:xfrm>
              <a:off x="2671762" y="3414243"/>
              <a:ext cx="360856" cy="62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D93D99-56EB-D570-D383-3F94E93845FD}"/>
                </a:ext>
              </a:extLst>
            </p:cNvPr>
            <p:cNvSpPr/>
            <p:nvPr/>
          </p:nvSpPr>
          <p:spPr>
            <a:xfrm>
              <a:off x="1858024" y="3127632"/>
              <a:ext cx="1024513" cy="286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3776BE-4B10-DD01-23FD-74FC7A218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DD1F2-6397-B51C-E7E5-695AB8A34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1" y="1394619"/>
            <a:ext cx="8438638" cy="4866481"/>
          </a:xfrm>
        </p:spPr>
        <p:txBody>
          <a:bodyPr/>
          <a:lstStyle/>
          <a:p>
            <a:pPr marL="457200" lvl="1" indent="-457200">
              <a:buFont typeface="+mj-lt"/>
              <a:buAutoNum type="arabicPeriod" startAt="4"/>
            </a:pPr>
            <a:r>
              <a:rPr lang="en-GB" dirty="0"/>
              <a:t>Sum all incoming bonds </a:t>
            </a:r>
            <a:r>
              <a:rPr lang="en-GB" b="1" dirty="0" err="1">
                <a:solidFill>
                  <a:srgbClr val="44C5E4"/>
                </a:solidFill>
              </a:rPr>
              <a:t>h</a:t>
            </a:r>
            <a:r>
              <a:rPr lang="en-GB" b="1" baseline="-25000" dirty="0" err="1">
                <a:solidFill>
                  <a:srgbClr val="44C5E4"/>
                </a:solidFill>
              </a:rPr>
              <a:t>kv</a:t>
            </a:r>
            <a:r>
              <a:rPr lang="en-GB" b="1" baseline="30000" dirty="0" err="1">
                <a:solidFill>
                  <a:srgbClr val="44C5E4"/>
                </a:solidFill>
              </a:rPr>
              <a:t>T</a:t>
            </a:r>
            <a:r>
              <a:rPr lang="en-GB" b="1" baseline="30000" dirty="0">
                <a:solidFill>
                  <a:srgbClr val="44C5E4"/>
                </a:solidFill>
              </a:rPr>
              <a:t> </a:t>
            </a:r>
            <a:r>
              <a:rPr lang="en-GB" dirty="0"/>
              <a:t>to atom </a:t>
            </a:r>
            <a:r>
              <a:rPr lang="en-GB" b="1" dirty="0">
                <a:solidFill>
                  <a:srgbClr val="FF43CA"/>
                </a:solidFill>
              </a:rPr>
              <a:t>v </a:t>
            </a:r>
          </a:p>
          <a:p>
            <a:pPr lvl="1"/>
            <a:r>
              <a:rPr lang="en-GB" b="1" dirty="0">
                <a:solidFill>
                  <a:srgbClr val="FF43CA"/>
                </a:solidFill>
              </a:rPr>
              <a:t>        </a:t>
            </a:r>
            <a:r>
              <a:rPr lang="en-GB" dirty="0">
                <a:solidFill>
                  <a:schemeClr val="accent1"/>
                </a:solidFill>
              </a:rPr>
              <a:t>pass through a simple neural network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atom representations</a:t>
            </a:r>
            <a:r>
              <a:rPr lang="en-GB" b="1" dirty="0">
                <a:solidFill>
                  <a:srgbClr val="FF43CA"/>
                </a:solidFill>
              </a:rPr>
              <a:t> h</a:t>
            </a:r>
            <a:r>
              <a:rPr lang="en-GB" b="1" baseline="-25000" dirty="0">
                <a:solidFill>
                  <a:srgbClr val="FF43CA"/>
                </a:solidFill>
              </a:rPr>
              <a:t>v</a:t>
            </a:r>
            <a:r>
              <a:rPr lang="en-GB" b="1" baseline="30000" dirty="0">
                <a:solidFill>
                  <a:srgbClr val="FF43CA"/>
                </a:solidFill>
              </a:rPr>
              <a:t> </a:t>
            </a:r>
            <a:endParaRPr lang="en-GB" dirty="0">
              <a:solidFill>
                <a:schemeClr val="accent1"/>
              </a:solidFill>
            </a:endParaRPr>
          </a:p>
          <a:p>
            <a:endParaRPr lang="en-GB" dirty="0"/>
          </a:p>
          <a:p>
            <a:pPr marL="457200" indent="-457200">
              <a:buFont typeface="+mj-lt"/>
              <a:buAutoNum type="arabicPeriod" startAt="5"/>
            </a:pPr>
            <a:r>
              <a:rPr lang="en-GB" dirty="0"/>
              <a:t>Sum </a:t>
            </a:r>
            <a:r>
              <a:rPr lang="en-GB" b="1" dirty="0">
                <a:solidFill>
                  <a:srgbClr val="FF43CA"/>
                </a:solidFill>
              </a:rPr>
              <a:t>h</a:t>
            </a:r>
            <a:r>
              <a:rPr lang="en-GB" b="1" baseline="-25000" dirty="0">
                <a:solidFill>
                  <a:srgbClr val="FF43CA"/>
                </a:solidFill>
              </a:rPr>
              <a:t>v </a:t>
            </a:r>
            <a:r>
              <a:rPr lang="en-GB" dirty="0">
                <a:sym typeface="Wingdings" panose="05000000000000000000" pitchFamily="2" charset="2"/>
              </a:rPr>
              <a:t> molecule representation</a:t>
            </a:r>
            <a:r>
              <a:rPr lang="en-GB" b="1" dirty="0"/>
              <a:t> </a:t>
            </a:r>
            <a:r>
              <a:rPr lang="en-GB" b="1" dirty="0">
                <a:solidFill>
                  <a:srgbClr val="FF43CA"/>
                </a:solidFill>
              </a:rPr>
              <a:t>h</a:t>
            </a:r>
            <a:r>
              <a:rPr lang="en-GB" b="1" dirty="0"/>
              <a:t> 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dirty="0"/>
              <a:t>Input into predictor head with target properties!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dirty="0"/>
              <a:t>3 set of MPNN weights + predictor weights are trained end to end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dirty="0"/>
              <a:t>Invariant to atom and bond indexes</a:t>
            </a:r>
          </a:p>
          <a:p>
            <a:pPr marL="943175" lvl="4" indent="-457200"/>
            <a:endParaRPr lang="en-GB" dirty="0"/>
          </a:p>
          <a:p>
            <a:pPr marL="457200" lvl="1" indent="-457200"/>
            <a:r>
              <a:rPr lang="en-GB" dirty="0"/>
              <a:t>		</a:t>
            </a:r>
          </a:p>
          <a:p>
            <a:pPr lvl="1"/>
            <a:endParaRPr lang="en-GB" dirty="0"/>
          </a:p>
          <a:p>
            <a:pPr marL="943175" lvl="4" indent="-457200"/>
            <a:endParaRPr lang="en-GB" dirty="0"/>
          </a:p>
          <a:p>
            <a:pPr marL="457200" lvl="1" indent="-45720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AC70E-35FB-CE95-3897-4DAE36128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71795-3893-2F6F-CF11-5C36E3BD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34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85BE0C3-E19D-F5CB-162C-D6AA3E4D533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FCBC7F-ABFF-0675-C98F-150C013EF480}"/>
              </a:ext>
            </a:extLst>
          </p:cNvPr>
          <p:cNvSpPr/>
          <p:nvPr/>
        </p:nvSpPr>
        <p:spPr>
          <a:xfrm>
            <a:off x="10765182" y="5639522"/>
            <a:ext cx="276629" cy="2230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586FD5-19F7-5EA6-AF50-B28D81050055}"/>
              </a:ext>
            </a:extLst>
          </p:cNvPr>
          <p:cNvSpPr/>
          <p:nvPr/>
        </p:nvSpPr>
        <p:spPr>
          <a:xfrm>
            <a:off x="10954758" y="5423643"/>
            <a:ext cx="276629" cy="2230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18C587-E44F-1E74-1B68-A9D6E6D2C66F}"/>
              </a:ext>
            </a:extLst>
          </p:cNvPr>
          <p:cNvGrpSpPr/>
          <p:nvPr/>
        </p:nvGrpSpPr>
        <p:grpSpPr>
          <a:xfrm>
            <a:off x="8448422" y="3294124"/>
            <a:ext cx="3201457" cy="2565181"/>
            <a:chOff x="4756915" y="2585031"/>
            <a:chExt cx="2270534" cy="1819275"/>
          </a:xfrm>
        </p:grpSpPr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21F55E9D-C12B-1751-5F14-5921ABB557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3" t="11478" r="23897" b="54467"/>
            <a:stretch>
              <a:fillRect/>
            </a:stretch>
          </p:blipFill>
          <p:spPr bwMode="auto">
            <a:xfrm>
              <a:off x="4756915" y="2585031"/>
              <a:ext cx="2270534" cy="1819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172933EF-4DEC-A82E-A43F-72BB230565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80" t="25685" r="55728" b="67158"/>
            <a:stretch/>
          </p:blipFill>
          <p:spPr bwMode="auto">
            <a:xfrm>
              <a:off x="6622360" y="3236907"/>
              <a:ext cx="315650" cy="37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593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FDCEB-3FAB-E602-26B2-C962662C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5928-D118-778C-5239-F4612452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Learned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D32CA-4792-276A-C2DF-B20660C40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4000" dirty="0"/>
              <a:t>Notebooks 2 and 3</a:t>
            </a:r>
          </a:p>
          <a:p>
            <a:pPr marL="666884" lvl="3" indent="-342900"/>
            <a:r>
              <a:rPr lang="en-GB" sz="2800" dirty="0"/>
              <a:t>Using </a:t>
            </a:r>
            <a:r>
              <a:rPr lang="en-GB" sz="2800" dirty="0" err="1"/>
              <a:t>Chemprop</a:t>
            </a:r>
            <a:r>
              <a:rPr lang="en-GB" sz="2800" dirty="0"/>
              <a:t> (built on </a:t>
            </a:r>
            <a:r>
              <a:rPr lang="en-GB" sz="2800" dirty="0" err="1"/>
              <a:t>PyTorch</a:t>
            </a:r>
            <a:r>
              <a:rPr lang="en-GB" sz="2800" dirty="0"/>
              <a:t>)</a:t>
            </a:r>
          </a:p>
          <a:p>
            <a:pPr marL="666884" lvl="3" indent="-342900"/>
            <a:endParaRPr lang="en-GB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4000" dirty="0"/>
              <a:t>https://github.com/S-AJ-H/AIMS26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648F7-0F5C-931B-760A-45E0FC0BE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25774-0B69-A3B5-4B44-8267068DE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35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258FEC5-8452-5E8E-908A-0459607228B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10182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9FD4D-B449-F219-7265-441C02D71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Chemprop</a:t>
            </a:r>
            <a:r>
              <a:rPr lang="en-GB" dirty="0"/>
              <a:t>: message passing 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05B6E-CE4F-6E26-DA2B-C6D26E131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68AB7-99A8-45C6-EA94-0F324470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36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4CC7691-6CD3-3FD2-895F-D8F0D50EAC8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51907-BBD3-91DE-7CB0-5B6BF3085B16}"/>
              </a:ext>
            </a:extLst>
          </p:cNvPr>
          <p:cNvSpPr txBox="1"/>
          <p:nvPr/>
        </p:nvSpPr>
        <p:spPr>
          <a:xfrm>
            <a:off x="98242" y="6478910"/>
            <a:ext cx="7515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Coley </a:t>
            </a: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Chem. Sci.,</a:t>
            </a:r>
            <a:r>
              <a:rPr lang="en-GB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10486</a:t>
            </a:r>
            <a:endParaRPr lang="en-GB" dirty="0"/>
          </a:p>
        </p:txBody>
      </p:sp>
      <p:grpSp>
        <p:nvGrpSpPr>
          <p:cNvPr id="5142" name="Group 5141">
            <a:extLst>
              <a:ext uri="{FF2B5EF4-FFF2-40B4-BE49-F238E27FC236}">
                <a16:creationId xmlns:a16="http://schemas.microsoft.com/office/drawing/2014/main" id="{01A5CF40-23BE-FD28-9CFC-5D5BE6BE3BB8}"/>
              </a:ext>
            </a:extLst>
          </p:cNvPr>
          <p:cNvGrpSpPr/>
          <p:nvPr/>
        </p:nvGrpSpPr>
        <p:grpSpPr>
          <a:xfrm>
            <a:off x="451628" y="1334495"/>
            <a:ext cx="11288743" cy="4716475"/>
            <a:chOff x="451628" y="1334495"/>
            <a:chExt cx="11288743" cy="4716475"/>
          </a:xfrm>
        </p:grpSpPr>
        <p:pic>
          <p:nvPicPr>
            <p:cNvPr id="5138" name="Picture 5137">
              <a:extLst>
                <a:ext uri="{FF2B5EF4-FFF2-40B4-BE49-F238E27FC236}">
                  <a16:creationId xmlns:a16="http://schemas.microsoft.com/office/drawing/2014/main" id="{7D52CE70-E3CE-3857-FF54-EA23E191A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628" y="1334495"/>
              <a:ext cx="11288743" cy="4716475"/>
            </a:xfrm>
            <a:prstGeom prst="rect">
              <a:avLst/>
            </a:prstGeom>
          </p:spPr>
        </p:pic>
        <p:sp>
          <p:nvSpPr>
            <p:cNvPr id="5139" name="Rectangle 5138">
              <a:extLst>
                <a:ext uri="{FF2B5EF4-FFF2-40B4-BE49-F238E27FC236}">
                  <a16:creationId xmlns:a16="http://schemas.microsoft.com/office/drawing/2014/main" id="{64ABBB35-7AF1-8BAA-184A-895F6B91E4E9}"/>
                </a:ext>
              </a:extLst>
            </p:cNvPr>
            <p:cNvSpPr/>
            <p:nvPr/>
          </p:nvSpPr>
          <p:spPr>
            <a:xfrm>
              <a:off x="3149600" y="4100286"/>
              <a:ext cx="326571" cy="7910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chemeClr val="bg1"/>
                </a:solidFill>
              </a:endParaRPr>
            </a:p>
          </p:txBody>
        </p:sp>
        <p:sp>
          <p:nvSpPr>
            <p:cNvPr id="5140" name="Rectangle 5139">
              <a:extLst>
                <a:ext uri="{FF2B5EF4-FFF2-40B4-BE49-F238E27FC236}">
                  <a16:creationId xmlns:a16="http://schemas.microsoft.com/office/drawing/2014/main" id="{81B296A7-A652-A62A-F0A9-4C74E22B1455}"/>
                </a:ext>
              </a:extLst>
            </p:cNvPr>
            <p:cNvSpPr/>
            <p:nvPr/>
          </p:nvSpPr>
          <p:spPr>
            <a:xfrm>
              <a:off x="6720115" y="3788229"/>
              <a:ext cx="275770" cy="551542"/>
            </a:xfrm>
            <a:prstGeom prst="rect">
              <a:avLst/>
            </a:prstGeom>
            <a:solidFill>
              <a:srgbClr val="E8EFF0"/>
            </a:solidFill>
            <a:ln>
              <a:solidFill>
                <a:srgbClr val="E8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chemeClr val="bg1"/>
                </a:solidFill>
              </a:endParaRPr>
            </a:p>
          </p:txBody>
        </p:sp>
        <p:sp>
          <p:nvSpPr>
            <p:cNvPr id="5141" name="Rectangle 5140">
              <a:extLst>
                <a:ext uri="{FF2B5EF4-FFF2-40B4-BE49-F238E27FC236}">
                  <a16:creationId xmlns:a16="http://schemas.microsoft.com/office/drawing/2014/main" id="{19624142-FD51-ACA7-B3ED-2ABF6295DE62}"/>
                </a:ext>
              </a:extLst>
            </p:cNvPr>
            <p:cNvSpPr/>
            <p:nvPr/>
          </p:nvSpPr>
          <p:spPr>
            <a:xfrm>
              <a:off x="8019143" y="3788229"/>
              <a:ext cx="275770" cy="551542"/>
            </a:xfrm>
            <a:prstGeom prst="rect">
              <a:avLst/>
            </a:prstGeom>
            <a:solidFill>
              <a:srgbClr val="E8EFF0"/>
            </a:solidFill>
            <a:ln>
              <a:solidFill>
                <a:srgbClr val="E8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66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72AE-39A9-1E00-8773-29DAF8E0B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DED4-C187-6F39-EB24-A00342968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Property prediction in organic chemistry is all about </a:t>
            </a:r>
            <a:r>
              <a:rPr lang="en-GB" b="1" dirty="0">
                <a:solidFill>
                  <a:schemeClr val="accent1"/>
                </a:solidFill>
              </a:rPr>
              <a:t>how you represent your materials</a:t>
            </a:r>
          </a:p>
          <a:p>
            <a:pPr marL="666884" lvl="3" indent="-342900"/>
            <a:r>
              <a:rPr lang="en-GB" dirty="0"/>
              <a:t>Graphs and molecules are alike – algorithms can build local environments</a:t>
            </a:r>
          </a:p>
          <a:p>
            <a:pPr marL="666884" lvl="3" indent="-342900"/>
            <a:r>
              <a:rPr lang="en-GB" dirty="0"/>
              <a:t>Fixed descriptors</a:t>
            </a:r>
          </a:p>
          <a:p>
            <a:pPr marL="666884" lvl="3" indent="-342900"/>
            <a:r>
              <a:rPr lang="en-GB" dirty="0"/>
              <a:t>Deep learning with MPNNs</a:t>
            </a:r>
          </a:p>
          <a:p>
            <a:pPr marL="666884" lvl="3" indent="-342900"/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b="1" dirty="0"/>
              <a:t>Pros of MPNNs:</a:t>
            </a:r>
          </a:p>
          <a:p>
            <a:pPr marL="666884" lvl="3" indent="-342900"/>
            <a:r>
              <a:rPr lang="en-GB" dirty="0"/>
              <a:t>State of the art performance, particularly for polymers</a:t>
            </a:r>
          </a:p>
          <a:p>
            <a:pPr marL="666884" lvl="3" indent="-342900"/>
            <a:r>
              <a:rPr lang="en-GB" dirty="0"/>
              <a:t>Non-intuitive chemical discovery</a:t>
            </a:r>
          </a:p>
          <a:p>
            <a:pPr marL="666884" lvl="3" indent="-342900"/>
            <a:r>
              <a:rPr lang="en-GB" dirty="0"/>
              <a:t>No bias towards choice of descriptors</a:t>
            </a:r>
          </a:p>
          <a:p>
            <a:pPr lvl="3" indent="0">
              <a:buNone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b="1" dirty="0"/>
              <a:t>Cons of MPNNs:</a:t>
            </a:r>
          </a:p>
          <a:p>
            <a:pPr marL="666884" lvl="3" indent="-342900"/>
            <a:r>
              <a:rPr lang="en-GB" dirty="0"/>
              <a:t>Larger datasets required</a:t>
            </a:r>
          </a:p>
          <a:p>
            <a:pPr marL="666884" lvl="3" indent="-342900"/>
            <a:r>
              <a:rPr lang="en-GB" dirty="0"/>
              <a:t>Can be computationally expensive</a:t>
            </a:r>
          </a:p>
          <a:p>
            <a:pPr marL="666884" lvl="3" indent="-342900"/>
            <a:r>
              <a:rPr lang="en-GB" dirty="0"/>
              <a:t>Low interpretability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5F4E4-B065-B53B-4FA9-912103EF0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4BB2-BD65-68AA-15EA-FA4783104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37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EB88BA8-1134-ABC7-3450-F2003CD6397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24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9D600-34E8-4915-20E4-EAF959A9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60FAE-9D6A-F66A-9480-09CA5C85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7" y="1394619"/>
            <a:ext cx="6140677" cy="48664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b="1" dirty="0"/>
              <a:t>Structure splitting</a:t>
            </a:r>
          </a:p>
          <a:p>
            <a:pPr marL="666884" lvl="3" indent="-342900"/>
            <a:r>
              <a:rPr lang="en-GB" dirty="0"/>
              <a:t>How well can our model predict new </a:t>
            </a:r>
          </a:p>
          <a:p>
            <a:pPr lvl="3" indent="0">
              <a:buNone/>
            </a:pPr>
            <a:r>
              <a:rPr lang="en-GB" dirty="0"/>
              <a:t>      molecules?</a:t>
            </a:r>
          </a:p>
          <a:p>
            <a:pPr marL="666884" lvl="3" indent="-342900"/>
            <a:endParaRPr lang="en-GB" dirty="0"/>
          </a:p>
          <a:p>
            <a:pPr marL="666884" lvl="3" indent="-342900"/>
            <a:endParaRPr lang="en-GB" dirty="0"/>
          </a:p>
          <a:p>
            <a:pPr marL="666884" lvl="3" indent="-342900"/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b="1" dirty="0"/>
              <a:t>Better(?) polymer representations</a:t>
            </a:r>
          </a:p>
          <a:p>
            <a:pPr marL="666884" lvl="3" indent="-342900"/>
            <a:r>
              <a:rPr lang="en-GB" dirty="0"/>
              <a:t>How does including more explicit bonding impact these models?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3A904-F97D-E11C-6BF1-6696E12D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E4EE1-515D-815E-9BBA-822892C8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38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80E5421-2E59-18B2-39A2-FF01EDD7244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Picture 14" descr="A diagram of a molecule&#10;&#10;AI-generated content may be incorrect.">
            <a:extLst>
              <a:ext uri="{FF2B5EF4-FFF2-40B4-BE49-F238E27FC236}">
                <a16:creationId xmlns:a16="http://schemas.microsoft.com/office/drawing/2014/main" id="{6646550B-A1DD-57AB-7E0E-13902B52F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160" y="4425916"/>
            <a:ext cx="1967786" cy="1967786"/>
          </a:xfrm>
          <a:prstGeom prst="rect">
            <a:avLst/>
          </a:prstGeom>
        </p:spPr>
      </p:pic>
      <p:pic>
        <p:nvPicPr>
          <p:cNvPr id="17" name="Picture 16" descr="A group of hexagons with text&#10;&#10;AI-generated content may be incorrect.">
            <a:extLst>
              <a:ext uri="{FF2B5EF4-FFF2-40B4-BE49-F238E27FC236}">
                <a16:creationId xmlns:a16="http://schemas.microsoft.com/office/drawing/2014/main" id="{51A76774-2F61-8EAE-9821-8B13A332A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351" y="229511"/>
            <a:ext cx="6554649" cy="2621859"/>
          </a:xfrm>
          <a:prstGeom prst="rect">
            <a:avLst/>
          </a:prstGeom>
        </p:spPr>
      </p:pic>
      <p:pic>
        <p:nvPicPr>
          <p:cNvPr id="19" name="Picture 18" descr="A white background with black dots&#10;&#10;AI-generated content may be incorrect.">
            <a:extLst>
              <a:ext uri="{FF2B5EF4-FFF2-40B4-BE49-F238E27FC236}">
                <a16:creationId xmlns:a16="http://schemas.microsoft.com/office/drawing/2014/main" id="{89354034-0029-89A2-B4ED-F584BFAAB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88"/>
          <a:stretch>
            <a:fillRect/>
          </a:stretch>
        </p:blipFill>
        <p:spPr>
          <a:xfrm>
            <a:off x="9197665" y="4006630"/>
            <a:ext cx="256177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5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6D8FC-0E48-3BA6-536C-CB0DA16A3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50898-9AA6-D025-70F3-3E38894B7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386BF-082B-7D53-766E-9DF741A06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93F0D-E58F-7AAE-4C16-84BA94158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9C362-0B0C-A857-4CFC-91C63170E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39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3CB1A5A-1170-59C3-9976-D1DA93683CF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6300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BF20-83D1-D3C9-729B-3143824E6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want?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6285B-0795-9068-49DA-85532B66B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Massive chemical search space!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Materials synthesis and characterisation is extremely slow and requires an expert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DEA80-4CC3-29D0-37B1-BB76FDAC6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437CB-C283-B1B1-FE69-20AC6DF3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4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8D1E8F6-8E83-527E-4C08-BE780490E87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3E79A8-BAC6-8FFE-B527-B2D78D26EA90}"/>
              </a:ext>
            </a:extLst>
          </p:cNvPr>
          <p:cNvGrpSpPr/>
          <p:nvPr/>
        </p:nvGrpSpPr>
        <p:grpSpPr>
          <a:xfrm>
            <a:off x="3428795" y="1262017"/>
            <a:ext cx="5334411" cy="954107"/>
            <a:chOff x="3802744" y="1496604"/>
            <a:chExt cx="5334411" cy="9541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5BC3EB-964A-CEBC-8ADA-32A8DD869ABC}"/>
                </a:ext>
              </a:extLst>
            </p:cNvPr>
            <p:cNvSpPr txBox="1"/>
            <p:nvPr/>
          </p:nvSpPr>
          <p:spPr>
            <a:xfrm>
              <a:off x="5961950" y="1558159"/>
              <a:ext cx="80513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4800" dirty="0">
                  <a:sym typeface="Wingdings" panose="05000000000000000000" pitchFamily="2" charset="2"/>
                </a:rPr>
                <a:t></a:t>
              </a:r>
              <a:endParaRPr lang="en-GB" sz="4800" dirty="0">
                <a:solidFill>
                  <a:schemeClr val="accent1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7B0425-1CA1-A3D4-8C88-A131A63B35FB}"/>
                </a:ext>
              </a:extLst>
            </p:cNvPr>
            <p:cNvSpPr txBox="1"/>
            <p:nvPr/>
          </p:nvSpPr>
          <p:spPr>
            <a:xfrm>
              <a:off x="3802744" y="1496604"/>
              <a:ext cx="151674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accent6">
                      <a:lumMod val="90000"/>
                      <a:lumOff val="10000"/>
                    </a:schemeClr>
                  </a:solidFill>
                </a:rPr>
                <a:t>desired property</a:t>
              </a:r>
              <a:endParaRPr lang="en-GB" sz="2800" dirty="0">
                <a:solidFill>
                  <a:schemeClr val="accent1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C2D711-D1C2-E5E5-F7A8-0A341A49B59E}"/>
                </a:ext>
              </a:extLst>
            </p:cNvPr>
            <p:cNvSpPr txBox="1"/>
            <p:nvPr/>
          </p:nvSpPr>
          <p:spPr>
            <a:xfrm>
              <a:off x="7409543" y="1496604"/>
              <a:ext cx="172761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accent1"/>
                  </a:solidFill>
                  <a:sym typeface="Wingdings" panose="05000000000000000000" pitchFamily="2" charset="2"/>
                </a:rPr>
                <a:t>candidate structures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36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6FA7C-E44D-33BA-A4E8-AF9DA640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properties for polymer photocatalysts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68077-A587-9A6E-EA13-877DBE656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263527" cy="474957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Two of the most important characteristics of a polymer are its </a:t>
            </a:r>
            <a:r>
              <a:rPr lang="en-GB" u="sng" dirty="0"/>
              <a:t>Electron Affinity</a:t>
            </a:r>
            <a:r>
              <a:rPr lang="en-GB" dirty="0"/>
              <a:t> and </a:t>
            </a:r>
            <a:r>
              <a:rPr lang="en-GB" u="sng" dirty="0"/>
              <a:t>Ionisation Potential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These energetic levels define:</a:t>
            </a:r>
          </a:p>
          <a:p>
            <a:pPr marL="828875" lvl="4" indent="-342900"/>
            <a:r>
              <a:rPr lang="en-GB" dirty="0">
                <a:solidFill>
                  <a:srgbClr val="006400"/>
                </a:solidFill>
              </a:rPr>
              <a:t>the energetic driving forces for hydrogen evolution</a:t>
            </a:r>
          </a:p>
          <a:p>
            <a:pPr marL="828875" lvl="4" indent="-342900"/>
            <a:r>
              <a:rPr lang="en-GB" dirty="0">
                <a:solidFill>
                  <a:srgbClr val="FFC000"/>
                </a:solidFill>
              </a:rPr>
              <a:t>The polymers’ absorption properties (</a:t>
            </a:r>
            <a:r>
              <a:rPr lang="en-GB" dirty="0" err="1">
                <a:solidFill>
                  <a:srgbClr val="FFC000"/>
                </a:solidFill>
              </a:rPr>
              <a:t>Eg</a:t>
            </a:r>
            <a:r>
              <a:rPr lang="en-GB" dirty="0">
                <a:solidFill>
                  <a:srgbClr val="FFC000"/>
                </a:solidFill>
              </a:rPr>
              <a:t> = EA-IP)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b="1" dirty="0"/>
              <a:t>Can be calculated</a:t>
            </a:r>
          </a:p>
          <a:p>
            <a:pPr marL="342900" lvl="1" indent="-342900"/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9B95F-415D-7AE6-3782-75E94FAD5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04F4F-103D-FA98-1695-68E13E3EA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828D5-6BC5-B03A-BF7B-CBF59E1E6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40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6A8C4BD-B00E-731C-9677-17E82E4BFBF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6E136E-B464-BE0E-67BC-6C34A7E19129}"/>
              </a:ext>
            </a:extLst>
          </p:cNvPr>
          <p:cNvCxnSpPr>
            <a:cxnSpLocks/>
          </p:cNvCxnSpPr>
          <p:nvPr/>
        </p:nvCxnSpPr>
        <p:spPr bwMode="auto">
          <a:xfrm>
            <a:off x="4596118" y="5607068"/>
            <a:ext cx="2118372" cy="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CEE689D-9BBE-78F6-3C83-01ACE825FC18}"/>
              </a:ext>
            </a:extLst>
          </p:cNvPr>
          <p:cNvSpPr txBox="1"/>
          <p:nvPr/>
        </p:nvSpPr>
        <p:spPr>
          <a:xfrm>
            <a:off x="4187408" y="4152264"/>
            <a:ext cx="318655" cy="2701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2400" b="1" dirty="0">
                <a:solidFill>
                  <a:schemeClr val="tx1"/>
                </a:solidFill>
              </a:rPr>
              <a:t>EA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C88429-C166-799B-DBE2-1838A5DC144E}"/>
              </a:ext>
            </a:extLst>
          </p:cNvPr>
          <p:cNvSpPr txBox="1"/>
          <p:nvPr/>
        </p:nvSpPr>
        <p:spPr>
          <a:xfrm>
            <a:off x="4277463" y="5391154"/>
            <a:ext cx="318655" cy="2701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2400" b="1" dirty="0">
                <a:solidFill>
                  <a:schemeClr val="tx1"/>
                </a:solidFill>
              </a:rPr>
              <a:t>IP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1B18F9-EDBC-FF45-E80A-DCE5CD560DED}"/>
              </a:ext>
            </a:extLst>
          </p:cNvPr>
          <p:cNvSpPr txBox="1"/>
          <p:nvPr/>
        </p:nvSpPr>
        <p:spPr>
          <a:xfrm>
            <a:off x="3972663" y="4826548"/>
            <a:ext cx="318655" cy="2701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2234C2-6D88-5C41-70E7-064D311084A3}"/>
              </a:ext>
            </a:extLst>
          </p:cNvPr>
          <p:cNvCxnSpPr>
            <a:cxnSpLocks/>
          </p:cNvCxnSpPr>
          <p:nvPr/>
        </p:nvCxnSpPr>
        <p:spPr bwMode="auto">
          <a:xfrm flipV="1">
            <a:off x="11735296" y="3977491"/>
            <a:ext cx="0" cy="1968273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11648C5-1BDF-955C-2750-2D826F32EB20}"/>
              </a:ext>
            </a:extLst>
          </p:cNvPr>
          <p:cNvSpPr txBox="1"/>
          <p:nvPr/>
        </p:nvSpPr>
        <p:spPr>
          <a:xfrm>
            <a:off x="11258172" y="3574096"/>
            <a:ext cx="967947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2400" b="1" dirty="0">
                <a:solidFill>
                  <a:schemeClr val="tx1"/>
                </a:solidFill>
              </a:rPr>
              <a:t>Energy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69B8F0A-5B45-77D4-AA69-7C2A1A842796}"/>
              </a:ext>
            </a:extLst>
          </p:cNvPr>
          <p:cNvSpPr/>
          <p:nvPr/>
        </p:nvSpPr>
        <p:spPr>
          <a:xfrm>
            <a:off x="4583454" y="5648414"/>
            <a:ext cx="270164" cy="2701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9DFBFE-027A-17A0-F28E-42D2E5A9A9B8}"/>
              </a:ext>
            </a:extLst>
          </p:cNvPr>
          <p:cNvSpPr/>
          <p:nvPr/>
        </p:nvSpPr>
        <p:spPr>
          <a:xfrm>
            <a:off x="4853618" y="5648414"/>
            <a:ext cx="270164" cy="2701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EA53917-A7E4-496A-99F8-D19BF487CA67}"/>
              </a:ext>
            </a:extLst>
          </p:cNvPr>
          <p:cNvSpPr/>
          <p:nvPr/>
        </p:nvSpPr>
        <p:spPr>
          <a:xfrm>
            <a:off x="5123782" y="5648414"/>
            <a:ext cx="270164" cy="27016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CB5FC62-EC8E-532F-81F0-A60E2150F39A}"/>
              </a:ext>
            </a:extLst>
          </p:cNvPr>
          <p:cNvSpPr/>
          <p:nvPr/>
        </p:nvSpPr>
        <p:spPr>
          <a:xfrm>
            <a:off x="5393946" y="5648414"/>
            <a:ext cx="270164" cy="2701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B554067-A6B0-DC63-6258-C02D29692779}"/>
              </a:ext>
            </a:extLst>
          </p:cNvPr>
          <p:cNvSpPr/>
          <p:nvPr/>
        </p:nvSpPr>
        <p:spPr>
          <a:xfrm>
            <a:off x="5664110" y="5648414"/>
            <a:ext cx="270164" cy="2701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FA9E884-F65C-BF3A-46DC-609D71B3E735}"/>
              </a:ext>
            </a:extLst>
          </p:cNvPr>
          <p:cNvSpPr/>
          <p:nvPr/>
        </p:nvSpPr>
        <p:spPr>
          <a:xfrm>
            <a:off x="5934274" y="5648414"/>
            <a:ext cx="270164" cy="2701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8372CF1-A046-B9BF-6144-2BD33481DB3F}"/>
              </a:ext>
            </a:extLst>
          </p:cNvPr>
          <p:cNvSpPr/>
          <p:nvPr/>
        </p:nvSpPr>
        <p:spPr>
          <a:xfrm>
            <a:off x="6204438" y="5648414"/>
            <a:ext cx="270164" cy="2701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18E9E80-42F3-FD70-E418-AE5E82C16EB0}"/>
              </a:ext>
            </a:extLst>
          </p:cNvPr>
          <p:cNvSpPr/>
          <p:nvPr/>
        </p:nvSpPr>
        <p:spPr>
          <a:xfrm>
            <a:off x="6474602" y="5648414"/>
            <a:ext cx="270164" cy="2701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317515B-6696-B8FC-5E19-0768F53CEA63}"/>
              </a:ext>
            </a:extLst>
          </p:cNvPr>
          <p:cNvCxnSpPr>
            <a:cxnSpLocks/>
          </p:cNvCxnSpPr>
          <p:nvPr/>
        </p:nvCxnSpPr>
        <p:spPr bwMode="auto">
          <a:xfrm>
            <a:off x="4596118" y="4344722"/>
            <a:ext cx="2118372" cy="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C033FE5-5F53-CA15-908B-5FF607FF7457}"/>
              </a:ext>
            </a:extLst>
          </p:cNvPr>
          <p:cNvCxnSpPr>
            <a:cxnSpLocks/>
          </p:cNvCxnSpPr>
          <p:nvPr/>
        </p:nvCxnSpPr>
        <p:spPr bwMode="auto">
          <a:xfrm>
            <a:off x="7042150" y="4884472"/>
            <a:ext cx="1820988" cy="0"/>
          </a:xfrm>
          <a:prstGeom prst="line">
            <a:avLst/>
          </a:prstGeom>
          <a:ln w="762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BC1FC1A-BE21-9A55-B6FF-DEF48AFDD87D}"/>
                  </a:ext>
                </a:extLst>
              </p:cNvPr>
              <p:cNvSpPr txBox="1"/>
              <p:nvPr/>
            </p:nvSpPr>
            <p:spPr>
              <a:xfrm>
                <a:off x="8936643" y="4691468"/>
                <a:ext cx="20469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GB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GB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BC1FC1A-BE21-9A55-B6FF-DEF48AFDD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643" y="4691468"/>
                <a:ext cx="2046907" cy="307777"/>
              </a:xfrm>
              <a:prstGeom prst="rect">
                <a:avLst/>
              </a:prstGeom>
              <a:blipFill>
                <a:blip r:embed="rId2"/>
                <a:stretch>
                  <a:fillRect l="-2679" r="-119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c 59">
            <a:extLst>
              <a:ext uri="{FF2B5EF4-FFF2-40B4-BE49-F238E27FC236}">
                <a16:creationId xmlns:a16="http://schemas.microsoft.com/office/drawing/2014/main" id="{3D6B3E8A-68D3-F237-8E15-DE8FC947F381}"/>
              </a:ext>
            </a:extLst>
          </p:cNvPr>
          <p:cNvSpPr/>
          <p:nvPr/>
        </p:nvSpPr>
        <p:spPr>
          <a:xfrm>
            <a:off x="6126727" y="4223462"/>
            <a:ext cx="1322535" cy="1093294"/>
          </a:xfrm>
          <a:prstGeom prst="arc">
            <a:avLst/>
          </a:prstGeom>
          <a:ln w="76200">
            <a:solidFill>
              <a:srgbClr val="0064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D07890D-C53E-3B4A-B493-3FA87E5656AD}"/>
              </a:ext>
            </a:extLst>
          </p:cNvPr>
          <p:cNvSpPr/>
          <p:nvPr/>
        </p:nvSpPr>
        <p:spPr>
          <a:xfrm>
            <a:off x="5123782" y="4017182"/>
            <a:ext cx="270164" cy="2701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bg1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B87C996-C1D9-65F0-B95C-34CE5E3330F0}"/>
              </a:ext>
            </a:extLst>
          </p:cNvPr>
          <p:cNvCxnSpPr>
            <a:cxnSpLocks/>
          </p:cNvCxnSpPr>
          <p:nvPr/>
        </p:nvCxnSpPr>
        <p:spPr bwMode="auto">
          <a:xfrm flipV="1">
            <a:off x="5258864" y="4402018"/>
            <a:ext cx="0" cy="1119217"/>
          </a:xfrm>
          <a:prstGeom prst="line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0F3459BE-D563-181D-19FC-6DC0B343B3EB}"/>
              </a:ext>
            </a:extLst>
          </p:cNvPr>
          <p:cNvCxnSpPr>
            <a:cxnSpLocks/>
          </p:cNvCxnSpPr>
          <p:nvPr/>
        </p:nvCxnSpPr>
        <p:spPr>
          <a:xfrm>
            <a:off x="1860550" y="4248493"/>
            <a:ext cx="3193555" cy="848215"/>
          </a:xfrm>
          <a:prstGeom prst="curvedConnector3">
            <a:avLst>
              <a:gd name="adj1" fmla="val 50000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BAB1A02-C154-BC42-7824-3BA0A0D710B1}"/>
              </a:ext>
            </a:extLst>
          </p:cNvPr>
          <p:cNvSpPr txBox="1"/>
          <p:nvPr/>
        </p:nvSpPr>
        <p:spPr>
          <a:xfrm>
            <a:off x="777314" y="4035471"/>
            <a:ext cx="1187947" cy="460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2400" b="1" dirty="0">
                <a:solidFill>
                  <a:schemeClr val="tx1"/>
                </a:solidFill>
              </a:rPr>
              <a:t>sunlight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7E300-9393-9D22-853E-C7434B3F706A}"/>
              </a:ext>
            </a:extLst>
          </p:cNvPr>
          <p:cNvSpPr txBox="1"/>
          <p:nvPr/>
        </p:nvSpPr>
        <p:spPr>
          <a:xfrm>
            <a:off x="5417933" y="4824241"/>
            <a:ext cx="318655" cy="2701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2400" b="1" dirty="0" err="1">
                <a:solidFill>
                  <a:schemeClr val="tx1"/>
                </a:solidFill>
              </a:rPr>
              <a:t>Eg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1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3D6B8-5A4A-18CF-4119-77C688FAA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CA4816-6C47-172A-C471-04571427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polymers?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624943-1435-FB5C-6C75-C4C5BE1B7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1" y="1394619"/>
            <a:ext cx="5465400" cy="4866481"/>
          </a:xfrm>
        </p:spPr>
        <p:txBody>
          <a:bodyPr/>
          <a:lstStyle/>
          <a:p>
            <a:pPr marL="342891" marR="0" lvl="0" indent="-342891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Inorganics:</a:t>
            </a:r>
          </a:p>
          <a:p>
            <a:pPr marL="342891" marR="0" lvl="0" indent="-342891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Poor solar absorption</a:t>
            </a:r>
          </a:p>
          <a:p>
            <a:pPr marL="342891" marR="0" lvl="0" indent="-342891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Hard to tune properties</a:t>
            </a:r>
          </a:p>
          <a:p>
            <a:pPr marL="342891" marR="0" lvl="0" indent="-342891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 processing costs</a:t>
            </a:r>
          </a:p>
          <a:p>
            <a:pPr marL="342891" marR="0" lvl="0" indent="-342891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Unsustainable elements</a:t>
            </a:r>
          </a:p>
          <a:p>
            <a:pPr marL="342891" marR="0" lvl="0" indent="-342891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1B269-340D-B4A3-E92F-5869F61C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04/02/2026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67562-0821-F398-4A7D-5643FD07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2FF9076-930C-281B-FFE4-0598AC4822F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20BFD5A9-81CE-4026-B9C1-6819AF2DE4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" b="8"/>
          <a:stretch/>
        </p:blipFill>
        <p:spPr bwMode="auto">
          <a:xfrm>
            <a:off x="6931084" y="1613141"/>
            <a:ext cx="4167853" cy="409054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91A4DB-3EF2-46B6-E81E-40D9B6AD5D16}"/>
              </a:ext>
            </a:extLst>
          </p:cNvPr>
          <p:cNvSpPr txBox="1"/>
          <p:nvPr/>
        </p:nvSpPr>
        <p:spPr>
          <a:xfrm>
            <a:off x="113348" y="6448425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Domen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al, </a:t>
            </a:r>
            <a:r>
              <a:rPr lang="en-GB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Trends Chem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813–824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1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5E458-C7AE-F4BC-36C8-870E4251D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49A-B342-AA7E-0710-FC896C397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want?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2BC7F-D3CA-FACF-7803-93AC80A1E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Massive chemical search space!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Materials synthesis and characterisation is extremely slow and requires an expert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Easier!</a:t>
            </a:r>
            <a:r>
              <a:rPr lang="en-GB" dirty="0">
                <a:sym typeface="Wingdings" panose="05000000000000000000" pitchFamily="2" charset="2"/>
              </a:rPr>
              <a:t> You also may be constrained by the chemical space you can access.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A3FEF-1DE4-6507-EB69-BC62B7171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4D717-A956-1FCB-EC92-11DBFA79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5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C603D2C-D865-90F9-9461-5F87137E6D3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20CE07-8F77-FDDD-3812-47622B079482}"/>
              </a:ext>
            </a:extLst>
          </p:cNvPr>
          <p:cNvGrpSpPr/>
          <p:nvPr/>
        </p:nvGrpSpPr>
        <p:grpSpPr>
          <a:xfrm>
            <a:off x="3428795" y="1262017"/>
            <a:ext cx="5334411" cy="954107"/>
            <a:chOff x="3802744" y="1496604"/>
            <a:chExt cx="5334411" cy="9541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6D3864-B84E-D8D5-DA7A-CDD2134914CE}"/>
                </a:ext>
              </a:extLst>
            </p:cNvPr>
            <p:cNvSpPr txBox="1"/>
            <p:nvPr/>
          </p:nvSpPr>
          <p:spPr>
            <a:xfrm>
              <a:off x="5961950" y="1558159"/>
              <a:ext cx="80513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4800" dirty="0">
                  <a:sym typeface="Wingdings" panose="05000000000000000000" pitchFamily="2" charset="2"/>
                </a:rPr>
                <a:t></a:t>
              </a:r>
              <a:endParaRPr lang="en-GB" sz="4800" dirty="0">
                <a:solidFill>
                  <a:schemeClr val="accent1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BD4E47-99DE-16DA-50C7-D73006F2F7AA}"/>
                </a:ext>
              </a:extLst>
            </p:cNvPr>
            <p:cNvSpPr txBox="1"/>
            <p:nvPr/>
          </p:nvSpPr>
          <p:spPr>
            <a:xfrm>
              <a:off x="3802744" y="1496604"/>
              <a:ext cx="151674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accent6">
                      <a:lumMod val="90000"/>
                      <a:lumOff val="10000"/>
                    </a:schemeClr>
                  </a:solidFill>
                </a:rPr>
                <a:t>desired property</a:t>
              </a:r>
              <a:endParaRPr lang="en-GB" sz="2800" dirty="0">
                <a:solidFill>
                  <a:schemeClr val="accent1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F8D156-5D09-4342-8509-C15C318A68D7}"/>
                </a:ext>
              </a:extLst>
            </p:cNvPr>
            <p:cNvSpPr txBox="1"/>
            <p:nvPr/>
          </p:nvSpPr>
          <p:spPr>
            <a:xfrm>
              <a:off x="7409543" y="1496604"/>
              <a:ext cx="172761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accent1"/>
                  </a:solidFill>
                  <a:sym typeface="Wingdings" panose="05000000000000000000" pitchFamily="2" charset="2"/>
                </a:rPr>
                <a:t>candidate structures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49A921-C09C-94F4-1A8F-8A2FF1A7EE67}"/>
              </a:ext>
            </a:extLst>
          </p:cNvPr>
          <p:cNvGrpSpPr/>
          <p:nvPr/>
        </p:nvGrpSpPr>
        <p:grpSpPr>
          <a:xfrm>
            <a:off x="3428795" y="3794215"/>
            <a:ext cx="5228976" cy="954107"/>
            <a:chOff x="3802744" y="1496604"/>
            <a:chExt cx="5228976" cy="9541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833839-B20A-620C-F94D-CA2EB73D3E5F}"/>
                </a:ext>
              </a:extLst>
            </p:cNvPr>
            <p:cNvSpPr txBox="1"/>
            <p:nvPr/>
          </p:nvSpPr>
          <p:spPr>
            <a:xfrm>
              <a:off x="3802744" y="1496604"/>
              <a:ext cx="172761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accent1"/>
                  </a:solidFill>
                  <a:sym typeface="Wingdings" panose="05000000000000000000" pitchFamily="2" charset="2"/>
                </a:rPr>
                <a:t>candidate structures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2610D7-1423-582C-7B98-DBE995875AD0}"/>
                </a:ext>
              </a:extLst>
            </p:cNvPr>
            <p:cNvSpPr txBox="1"/>
            <p:nvPr/>
          </p:nvSpPr>
          <p:spPr>
            <a:xfrm>
              <a:off x="5961950" y="1558159"/>
              <a:ext cx="80513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4800" dirty="0">
                  <a:sym typeface="Wingdings" panose="05000000000000000000" pitchFamily="2" charset="2"/>
                </a:rPr>
                <a:t></a:t>
              </a:r>
              <a:endParaRPr lang="en-GB" sz="4800" dirty="0">
                <a:solidFill>
                  <a:schemeClr val="accent1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D2A3E6-11B0-71ED-DC12-29D400844A3B}"/>
                </a:ext>
              </a:extLst>
            </p:cNvPr>
            <p:cNvSpPr txBox="1"/>
            <p:nvPr/>
          </p:nvSpPr>
          <p:spPr>
            <a:xfrm>
              <a:off x="7514977" y="1496604"/>
              <a:ext cx="151674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accent6">
                      <a:lumMod val="90000"/>
                      <a:lumOff val="10000"/>
                    </a:schemeClr>
                  </a:solidFill>
                </a:rPr>
                <a:t>desired property</a:t>
              </a:r>
              <a:endParaRPr lang="en-GB" sz="2800" dirty="0">
                <a:solidFill>
                  <a:schemeClr val="accent1"/>
                </a:solidFill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350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0C1D4-2443-3F51-5DB2-F0ADEC246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9583-49B2-3BA1-7D92-2AEEAAE1F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solar-driven catalysis of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05497-582D-53E8-E36C-9BE81D526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6434228" cy="486648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3E506-C89C-3E75-7282-23EEE5003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ED15B-E21D-4816-E072-EC7437F7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6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0CF6818-AABA-D73E-40C9-DC30B3B7E44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600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D27FA-E7DA-BEDE-4845-0BCDBE7AB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F84376-5BC0-1169-142A-5B3DE154F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14" y="1446307"/>
            <a:ext cx="4086795" cy="37152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B2964-A67F-79D8-671C-92CE3F77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solar-driven catalysis of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96E56-5F10-884C-F718-5D2EE8A0B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6434228" cy="486648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Solar energy provides 6% of UK annual demand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Twice as much sun annually in South Africa!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But we need seasonal energy storage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F822C-5ABC-12ED-974A-3C7E14678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38949-7E9C-2250-8774-D8B257F5C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7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479AFBF-6C92-3D4F-6C5C-FB13297B696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Solar energy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C61A2-972B-B29D-CBCA-E56423F7BB9D}"/>
              </a:ext>
            </a:extLst>
          </p:cNvPr>
          <p:cNvSpPr txBox="1"/>
          <p:nvPr/>
        </p:nvSpPr>
        <p:spPr>
          <a:xfrm>
            <a:off x="113347" y="6448425"/>
            <a:ext cx="12243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https://grid.iamkate.com/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076AAA-6330-0A4A-C623-6729CF3A0954}"/>
              </a:ext>
            </a:extLst>
          </p:cNvPr>
          <p:cNvCxnSpPr>
            <a:cxnSpLocks/>
          </p:cNvCxnSpPr>
          <p:nvPr/>
        </p:nvCxnSpPr>
        <p:spPr>
          <a:xfrm>
            <a:off x="8938727" y="2963582"/>
            <a:ext cx="961053" cy="102058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7A4088-4B42-E2BE-93B5-00890D3B71C6}"/>
              </a:ext>
            </a:extLst>
          </p:cNvPr>
          <p:cNvSpPr txBox="1"/>
          <p:nvPr/>
        </p:nvSpPr>
        <p:spPr>
          <a:xfrm>
            <a:off x="10049070" y="1497519"/>
            <a:ext cx="1352939" cy="457200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GB" sz="2400" b="1" dirty="0">
                <a:solidFill>
                  <a:schemeClr val="bg1"/>
                </a:solidFill>
              </a:rPr>
              <a:t>2025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5DC9CA-5D3C-EE0D-AA8B-C8FE7AA5BCCB}"/>
              </a:ext>
            </a:extLst>
          </p:cNvPr>
          <p:cNvSpPr txBox="1"/>
          <p:nvPr/>
        </p:nvSpPr>
        <p:spPr>
          <a:xfrm>
            <a:off x="8262257" y="2641320"/>
            <a:ext cx="1352939" cy="457200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GB" sz="2400" b="1" dirty="0">
                <a:solidFill>
                  <a:schemeClr val="tx1"/>
                </a:solidFill>
              </a:rPr>
              <a:t>solar</a:t>
            </a:r>
          </a:p>
        </p:txBody>
      </p:sp>
    </p:spTree>
    <p:extLst>
      <p:ext uri="{BB962C8B-B14F-4D97-AF65-F5344CB8AC3E}">
        <p14:creationId xmlns:p14="http://schemas.microsoft.com/office/powerpoint/2010/main" val="174481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2D359-DD34-BAEE-1B89-A791DAFFC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0717-4E94-E93E-0167-A4B97B27D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solar-driven catalysis of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DB4F-0E1F-A2AE-6212-9B13785C5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1" y="1394619"/>
            <a:ext cx="6968618" cy="1687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Solution: Use sunlight to extract hydrogen from water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AAD2-8F1B-5FB2-08DA-5A40E8A4C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962AB-F5D9-A31D-FCBC-C30C5DF4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8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9CF0FBB-F42C-A7EE-CF8F-FBDEC676A9E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0A2080-AE54-86B7-AC13-3F7CB1A2A77D}"/>
              </a:ext>
            </a:extLst>
          </p:cNvPr>
          <p:cNvGrpSpPr/>
          <p:nvPr/>
        </p:nvGrpSpPr>
        <p:grpSpPr>
          <a:xfrm>
            <a:off x="5690254" y="4609916"/>
            <a:ext cx="1240084" cy="1203322"/>
            <a:chOff x="796238" y="3576321"/>
            <a:chExt cx="930063" cy="902492"/>
          </a:xfrm>
          <a:solidFill>
            <a:srgbClr val="7030A0">
              <a:alpha val="10196"/>
            </a:srgbClr>
          </a:soli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785E8C-1711-122C-AD2F-E80DBC33A226}"/>
                </a:ext>
              </a:extLst>
            </p:cNvPr>
            <p:cNvSpPr/>
            <p:nvPr/>
          </p:nvSpPr>
          <p:spPr>
            <a:xfrm>
              <a:off x="796238" y="3576321"/>
              <a:ext cx="930063" cy="902492"/>
            </a:xfrm>
            <a:prstGeom prst="roundRect">
              <a:avLst/>
            </a:prstGeom>
            <a:grp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92BF059-0BED-0085-3D83-91EB7B3994BD}"/>
                    </a:ext>
                  </a:extLst>
                </p:cNvPr>
                <p:cNvSpPr txBox="1"/>
                <p:nvPr/>
              </p:nvSpPr>
              <p:spPr>
                <a:xfrm>
                  <a:off x="942998" y="3705767"/>
                  <a:ext cx="636542" cy="3462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b>
                            <m:r>
                              <a:rPr lang="en-GB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92BF059-0BED-0085-3D83-91EB7B3994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998" y="3705767"/>
                  <a:ext cx="636542" cy="346249"/>
                </a:xfrm>
                <a:prstGeom prst="rect">
                  <a:avLst/>
                </a:prstGeom>
                <a:blipFill>
                  <a:blip r:embed="rId3"/>
                  <a:stretch>
                    <a:fillRect b="-2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52DDEC-7F8D-83D2-C15A-37C3D9CF368B}"/>
                </a:ext>
              </a:extLst>
            </p:cNvPr>
            <p:cNvSpPr txBox="1"/>
            <p:nvPr/>
          </p:nvSpPr>
          <p:spPr>
            <a:xfrm>
              <a:off x="934761" y="3986208"/>
              <a:ext cx="653016" cy="2847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867" dirty="0">
                  <a:solidFill>
                    <a:srgbClr val="7030A0"/>
                  </a:solidFill>
                </a:rPr>
                <a:t>oxygen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BF6F84A-9CBF-3255-33C1-80596E284BCE}"/>
              </a:ext>
            </a:extLst>
          </p:cNvPr>
          <p:cNvGrpSpPr/>
          <p:nvPr/>
        </p:nvGrpSpPr>
        <p:grpSpPr>
          <a:xfrm>
            <a:off x="812057" y="4618147"/>
            <a:ext cx="1240084" cy="1203322"/>
            <a:chOff x="796238" y="3576321"/>
            <a:chExt cx="930063" cy="902492"/>
          </a:xfrm>
          <a:solidFill>
            <a:srgbClr val="7030A0">
              <a:alpha val="10196"/>
            </a:srgbClr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81B4336-E75C-C375-868C-C86C6BE839B3}"/>
                </a:ext>
              </a:extLst>
            </p:cNvPr>
            <p:cNvSpPr/>
            <p:nvPr/>
          </p:nvSpPr>
          <p:spPr>
            <a:xfrm>
              <a:off x="796238" y="3576321"/>
              <a:ext cx="930063" cy="902492"/>
            </a:xfrm>
            <a:prstGeom prst="roundRect">
              <a:avLst/>
            </a:prstGeom>
            <a:solidFill>
              <a:srgbClr val="0085CA">
                <a:alpha val="10196"/>
              </a:srgbClr>
            </a:solidFill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11DCF38-F911-E2A3-6912-25A87F36EA10}"/>
                    </a:ext>
                  </a:extLst>
                </p:cNvPr>
                <p:cNvSpPr txBox="1"/>
                <p:nvPr/>
              </p:nvSpPr>
              <p:spPr>
                <a:xfrm>
                  <a:off x="883227" y="3705767"/>
                  <a:ext cx="636542" cy="3462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GB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GB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oMath>
                    </m:oMathPara>
                  </a14:m>
                  <a:endParaRPr lang="en-GB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11DCF38-F911-E2A3-6912-25A87F36E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227" y="3705767"/>
                  <a:ext cx="636542" cy="346249"/>
                </a:xfrm>
                <a:prstGeom prst="rect">
                  <a:avLst/>
                </a:prstGeom>
                <a:blipFill>
                  <a:blip r:embed="rId4"/>
                  <a:stretch>
                    <a:fillRect l="-1439" r="-17266" b="-131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DFE917-F64E-4E7B-8B88-B4C5C2B295C6}"/>
                </a:ext>
              </a:extLst>
            </p:cNvPr>
            <p:cNvSpPr txBox="1"/>
            <p:nvPr/>
          </p:nvSpPr>
          <p:spPr>
            <a:xfrm>
              <a:off x="981435" y="3986208"/>
              <a:ext cx="559673" cy="2847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867" dirty="0">
                  <a:solidFill>
                    <a:schemeClr val="accent1"/>
                  </a:solidFill>
                </a:rPr>
                <a:t>water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09687A-3A55-490E-F680-576598FB5C8A}"/>
              </a:ext>
            </a:extLst>
          </p:cNvPr>
          <p:cNvGrpSpPr/>
          <p:nvPr/>
        </p:nvGrpSpPr>
        <p:grpSpPr>
          <a:xfrm>
            <a:off x="3638284" y="4609916"/>
            <a:ext cx="1240084" cy="1203322"/>
            <a:chOff x="796238" y="3576321"/>
            <a:chExt cx="930063" cy="902492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CFE2643-CE61-1660-B755-D47860F0C25F}"/>
                </a:ext>
              </a:extLst>
            </p:cNvPr>
            <p:cNvSpPr/>
            <p:nvPr/>
          </p:nvSpPr>
          <p:spPr>
            <a:xfrm>
              <a:off x="796238" y="3576321"/>
              <a:ext cx="930063" cy="902492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7609365-AB83-C467-1315-D27A7C51FCBB}"/>
                    </a:ext>
                  </a:extLst>
                </p:cNvPr>
                <p:cNvSpPr txBox="1"/>
                <p:nvPr/>
              </p:nvSpPr>
              <p:spPr>
                <a:xfrm>
                  <a:off x="942998" y="3705767"/>
                  <a:ext cx="636542" cy="3462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GB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7609365-AB83-C467-1315-D27A7C51F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998" y="3705767"/>
                  <a:ext cx="636542" cy="346249"/>
                </a:xfrm>
                <a:prstGeom prst="rect">
                  <a:avLst/>
                </a:prstGeom>
                <a:blipFill>
                  <a:blip r:embed="rId5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30B9DB-9B89-5F01-FF2F-7B7ACDD1FD7E}"/>
                </a:ext>
              </a:extLst>
            </p:cNvPr>
            <p:cNvSpPr txBox="1"/>
            <p:nvPr/>
          </p:nvSpPr>
          <p:spPr>
            <a:xfrm>
              <a:off x="850075" y="3986208"/>
              <a:ext cx="822389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867" dirty="0">
                  <a:solidFill>
                    <a:srgbClr val="00B050"/>
                  </a:solidFill>
                </a:rPr>
                <a:t>hydrogen</a:t>
              </a:r>
            </a:p>
          </p:txBody>
        </p:sp>
      </p:grp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50989A8-EA87-C753-7A90-45F52726944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59464" y="3677885"/>
            <a:ext cx="917077" cy="790027"/>
          </a:xfrm>
          <a:prstGeom prst="curvedConnector3">
            <a:avLst/>
          </a:prstGeom>
          <a:ln w="38100">
            <a:solidFill>
              <a:srgbClr val="FFC3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D35D85FC-9A56-F9E7-42BA-80AAF050E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796" y="2668056"/>
            <a:ext cx="1228115" cy="12033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A0FF3B-9D19-640B-1B76-3718B2465E89}"/>
                  </a:ext>
                </a:extLst>
              </p:cNvPr>
              <p:cNvSpPr txBox="1"/>
              <p:nvPr/>
            </p:nvSpPr>
            <p:spPr>
              <a:xfrm>
                <a:off x="4727114" y="4795331"/>
                <a:ext cx="1114394" cy="7489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2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sz="4267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A0FF3B-9D19-640B-1B76-3718B2465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114" y="4795331"/>
                <a:ext cx="1114394" cy="7489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464DF5E-4BBC-77DD-F4AC-B02A4472D8C3}"/>
              </a:ext>
            </a:extLst>
          </p:cNvPr>
          <p:cNvCxnSpPr/>
          <p:nvPr/>
        </p:nvCxnSpPr>
        <p:spPr>
          <a:xfrm>
            <a:off x="2257934" y="5211577"/>
            <a:ext cx="1174557" cy="0"/>
          </a:xfrm>
          <a:prstGeom prst="straightConnector1">
            <a:avLst/>
          </a:prstGeom>
          <a:ln w="57150">
            <a:solidFill>
              <a:srgbClr val="2222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51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AFA8E50-79C8-BBD1-3725-684F9E23E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291" y="2443464"/>
            <a:ext cx="3791479" cy="33818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F3E6A-2889-FB4D-F8C5-0488635A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solar-driven catalysis of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EEB57-006D-5E6D-05A4-1B01A10EA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1" y="1394619"/>
            <a:ext cx="6968618" cy="1687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Solution: Use sunlight to extract hydrogen from water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Use photocatalysts to overcome energy barrier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A2E82-B672-2933-C5CE-7104F39A8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04/02/2026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79E4F-A890-A43A-A277-410F7096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9</a:t>
            </a:fld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A28F6CA-650E-84AE-FFB2-36D94052150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99C6A9-C6B0-F419-26DF-723D06953D3C}"/>
              </a:ext>
            </a:extLst>
          </p:cNvPr>
          <p:cNvGrpSpPr/>
          <p:nvPr/>
        </p:nvGrpSpPr>
        <p:grpSpPr>
          <a:xfrm>
            <a:off x="5690254" y="4609916"/>
            <a:ext cx="1240084" cy="1203322"/>
            <a:chOff x="796238" y="3576321"/>
            <a:chExt cx="930063" cy="902492"/>
          </a:xfrm>
          <a:solidFill>
            <a:srgbClr val="7030A0">
              <a:alpha val="10196"/>
            </a:srgbClr>
          </a:soli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EBDBEDD-6212-606B-F47D-FD5F4AF85F3A}"/>
                </a:ext>
              </a:extLst>
            </p:cNvPr>
            <p:cNvSpPr/>
            <p:nvPr/>
          </p:nvSpPr>
          <p:spPr>
            <a:xfrm>
              <a:off x="796238" y="3576321"/>
              <a:ext cx="930063" cy="902492"/>
            </a:xfrm>
            <a:prstGeom prst="roundRect">
              <a:avLst/>
            </a:prstGeom>
            <a:grp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22E572E-E2F4-3073-D7BE-A0DB62022A94}"/>
                    </a:ext>
                  </a:extLst>
                </p:cNvPr>
                <p:cNvSpPr txBox="1"/>
                <p:nvPr/>
              </p:nvSpPr>
              <p:spPr>
                <a:xfrm>
                  <a:off x="942998" y="3705767"/>
                  <a:ext cx="636542" cy="3462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b>
                            <m:r>
                              <a:rPr lang="en-GB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22E572E-E2F4-3073-D7BE-A0DB62022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998" y="3705767"/>
                  <a:ext cx="636542" cy="346249"/>
                </a:xfrm>
                <a:prstGeom prst="rect">
                  <a:avLst/>
                </a:prstGeom>
                <a:blipFill>
                  <a:blip r:embed="rId6"/>
                  <a:stretch>
                    <a:fillRect b="-2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99AF0C-7754-F80B-E3E9-7ED707E3CB32}"/>
                </a:ext>
              </a:extLst>
            </p:cNvPr>
            <p:cNvSpPr txBox="1"/>
            <p:nvPr/>
          </p:nvSpPr>
          <p:spPr>
            <a:xfrm>
              <a:off x="934761" y="3986208"/>
              <a:ext cx="653016" cy="2847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867" dirty="0">
                  <a:solidFill>
                    <a:srgbClr val="7030A0"/>
                  </a:solidFill>
                </a:rPr>
                <a:t>oxygen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AA6F6B-5322-126C-C041-441F783D74CC}"/>
              </a:ext>
            </a:extLst>
          </p:cNvPr>
          <p:cNvGrpSpPr/>
          <p:nvPr/>
        </p:nvGrpSpPr>
        <p:grpSpPr>
          <a:xfrm>
            <a:off x="812057" y="4618147"/>
            <a:ext cx="1240084" cy="1203322"/>
            <a:chOff x="796238" y="3576321"/>
            <a:chExt cx="930063" cy="902492"/>
          </a:xfrm>
          <a:solidFill>
            <a:srgbClr val="7030A0">
              <a:alpha val="10196"/>
            </a:srgbClr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9E4FD6E-FD7B-534F-60A4-F3787D2F5A27}"/>
                </a:ext>
              </a:extLst>
            </p:cNvPr>
            <p:cNvSpPr/>
            <p:nvPr/>
          </p:nvSpPr>
          <p:spPr>
            <a:xfrm>
              <a:off x="796238" y="3576321"/>
              <a:ext cx="930063" cy="902492"/>
            </a:xfrm>
            <a:prstGeom prst="roundRect">
              <a:avLst/>
            </a:prstGeom>
            <a:solidFill>
              <a:srgbClr val="0085CA">
                <a:alpha val="10196"/>
              </a:srgbClr>
            </a:solidFill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67A9F31-A6E8-79B5-5DDD-F39B369A6D14}"/>
                    </a:ext>
                  </a:extLst>
                </p:cNvPr>
                <p:cNvSpPr txBox="1"/>
                <p:nvPr/>
              </p:nvSpPr>
              <p:spPr>
                <a:xfrm>
                  <a:off x="883227" y="3705767"/>
                  <a:ext cx="636542" cy="3462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GB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GB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oMath>
                    </m:oMathPara>
                  </a14:m>
                  <a:endParaRPr lang="en-GB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67A9F31-A6E8-79B5-5DDD-F39B369A6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227" y="3705767"/>
                  <a:ext cx="636542" cy="346249"/>
                </a:xfrm>
                <a:prstGeom prst="rect">
                  <a:avLst/>
                </a:prstGeom>
                <a:blipFill>
                  <a:blip r:embed="rId7"/>
                  <a:stretch>
                    <a:fillRect l="-1439" r="-17266" b="-131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932864-026C-268E-FD66-1252402F5A47}"/>
                </a:ext>
              </a:extLst>
            </p:cNvPr>
            <p:cNvSpPr txBox="1"/>
            <p:nvPr/>
          </p:nvSpPr>
          <p:spPr>
            <a:xfrm>
              <a:off x="981435" y="3986208"/>
              <a:ext cx="559673" cy="2847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867" dirty="0">
                  <a:solidFill>
                    <a:schemeClr val="accent1"/>
                  </a:solidFill>
                </a:rPr>
                <a:t>water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8D5A50-B8D5-6FAF-E4B0-41B9E14F17BE}"/>
              </a:ext>
            </a:extLst>
          </p:cNvPr>
          <p:cNvGrpSpPr/>
          <p:nvPr/>
        </p:nvGrpSpPr>
        <p:grpSpPr>
          <a:xfrm>
            <a:off x="3638284" y="4609916"/>
            <a:ext cx="1240084" cy="1203322"/>
            <a:chOff x="796238" y="3576321"/>
            <a:chExt cx="930063" cy="902492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7F4386E-3AB6-014F-43AD-95D2347ECFA8}"/>
                </a:ext>
              </a:extLst>
            </p:cNvPr>
            <p:cNvSpPr/>
            <p:nvPr/>
          </p:nvSpPr>
          <p:spPr>
            <a:xfrm>
              <a:off x="796238" y="3576321"/>
              <a:ext cx="930063" cy="902492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DCE7190-728E-F4AB-2823-5C43DD70938A}"/>
                    </a:ext>
                  </a:extLst>
                </p:cNvPr>
                <p:cNvSpPr txBox="1"/>
                <p:nvPr/>
              </p:nvSpPr>
              <p:spPr>
                <a:xfrm>
                  <a:off x="942998" y="3705767"/>
                  <a:ext cx="636542" cy="3462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GB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DCE7190-728E-F4AB-2823-5C43DD7093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998" y="3705767"/>
                  <a:ext cx="636542" cy="346249"/>
                </a:xfrm>
                <a:prstGeom prst="rect">
                  <a:avLst/>
                </a:prstGeom>
                <a:blipFill>
                  <a:blip r:embed="rId8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E89FC1-42D1-B73C-3DF8-0C4339F56B60}"/>
                </a:ext>
              </a:extLst>
            </p:cNvPr>
            <p:cNvSpPr txBox="1"/>
            <p:nvPr/>
          </p:nvSpPr>
          <p:spPr>
            <a:xfrm>
              <a:off x="850075" y="3986208"/>
              <a:ext cx="822389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867" dirty="0">
                  <a:solidFill>
                    <a:srgbClr val="00B050"/>
                  </a:solidFill>
                </a:rPr>
                <a:t>hydrogen</a:t>
              </a:r>
            </a:p>
          </p:txBody>
        </p:sp>
      </p:grp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BDE6F64-FA02-BDC1-E228-60C2A5D0ACD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59464" y="3677885"/>
            <a:ext cx="917077" cy="790027"/>
          </a:xfrm>
          <a:prstGeom prst="curvedConnector3">
            <a:avLst/>
          </a:prstGeom>
          <a:ln w="38100">
            <a:solidFill>
              <a:srgbClr val="FFC3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25017553-18FF-3DCA-82D4-818CC7EAD4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796" y="2668056"/>
            <a:ext cx="1228115" cy="12033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2E806D5-9585-14B2-5EE6-1D45808C3CC1}"/>
                  </a:ext>
                </a:extLst>
              </p:cNvPr>
              <p:cNvSpPr txBox="1"/>
              <p:nvPr/>
            </p:nvSpPr>
            <p:spPr>
              <a:xfrm>
                <a:off x="4727114" y="4795331"/>
                <a:ext cx="1114394" cy="7489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2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sz="4267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2E806D5-9585-14B2-5EE6-1D45808C3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114" y="4795331"/>
                <a:ext cx="1114394" cy="7489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6DE88AF-8200-C58D-2011-FCC7BB31CEC4}"/>
              </a:ext>
            </a:extLst>
          </p:cNvPr>
          <p:cNvGrpSpPr/>
          <p:nvPr/>
        </p:nvGrpSpPr>
        <p:grpSpPr>
          <a:xfrm>
            <a:off x="2257934" y="4693300"/>
            <a:ext cx="1174557" cy="518277"/>
            <a:chOff x="2257934" y="4693300"/>
            <a:chExt cx="1174557" cy="51827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375843A-B8B2-2793-81DD-693AE46E6AC4}"/>
                </a:ext>
              </a:extLst>
            </p:cNvPr>
            <p:cNvSpPr/>
            <p:nvPr/>
          </p:nvSpPr>
          <p:spPr>
            <a:xfrm>
              <a:off x="2326325" y="4693300"/>
              <a:ext cx="1035772" cy="347038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10196"/>
              </a:schemeClr>
            </a:solidFill>
            <a:ln w="38100">
              <a:solidFill>
                <a:srgbClr val="22222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70" dirty="0">
                  <a:solidFill>
                    <a:schemeClr val="tx1"/>
                  </a:solidFill>
                </a:rPr>
                <a:t>catalyst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7853F83-780A-9798-2271-1F7081CABE27}"/>
                </a:ext>
              </a:extLst>
            </p:cNvPr>
            <p:cNvCxnSpPr/>
            <p:nvPr/>
          </p:nvCxnSpPr>
          <p:spPr>
            <a:xfrm>
              <a:off x="2257934" y="5211577"/>
              <a:ext cx="1174557" cy="0"/>
            </a:xfrm>
            <a:prstGeom prst="straightConnector1">
              <a:avLst/>
            </a:prstGeom>
            <a:ln w="57150">
              <a:solidFill>
                <a:srgbClr val="22222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24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CL PPT Theme">
  <a:themeElements>
    <a:clrScheme name="Imperial colour theme">
      <a:dk1>
        <a:sysClr val="windowText" lastClr="000000"/>
      </a:dk1>
      <a:lt1>
        <a:sysClr val="window" lastClr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/>
        <a:ea typeface=""/>
        <a:cs typeface=""/>
      </a:majorFont>
      <a:minorFont>
        <a:latin typeface="Imperial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5000"/>
          </a:lnSpc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ICL_PowerPoint 16_9 template.potx" id="{FC6A7385-02D5-45C5-BC81-F9BF7D36211D}" vid="{B7F9A338-07DC-4150-84C9-0DA5C0584E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Imperial_PowerPoint 16_9 template</Template>
  <TotalTime>7212</TotalTime>
  <Words>1940</Words>
  <Application>Microsoft Office PowerPoint</Application>
  <PresentationFormat>Widescreen</PresentationFormat>
  <Paragraphs>448</Paragraphs>
  <Slides>41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Cambria Math</vt:lpstr>
      <vt:lpstr>Imperial Sans Text</vt:lpstr>
      <vt:lpstr>Imperial Sans Text Medium</vt:lpstr>
      <vt:lpstr>Imperial Sans Text Semibold</vt:lpstr>
      <vt:lpstr>Inter Medium</vt:lpstr>
      <vt:lpstr>Roboto</vt:lpstr>
      <vt:lpstr>Wingdings</vt:lpstr>
      <vt:lpstr>ICL PPT Theme</vt:lpstr>
      <vt:lpstr>GNNs for designing organic materials</vt:lpstr>
      <vt:lpstr>Why do we want new organic materials?</vt:lpstr>
      <vt:lpstr>Benefits of organics</vt:lpstr>
      <vt:lpstr>What do we want?</vt:lpstr>
      <vt:lpstr>What do we want?</vt:lpstr>
      <vt:lpstr>Problem: solar-driven catalysis of water</vt:lpstr>
      <vt:lpstr>Problem: solar-driven catalysis of water</vt:lpstr>
      <vt:lpstr>Problem: solar-driven catalysis of water</vt:lpstr>
      <vt:lpstr>Problem: solar-driven catalysis of water</vt:lpstr>
      <vt:lpstr>Problem: Why polymers?</vt:lpstr>
      <vt:lpstr>Problem: Why polymers?</vt:lpstr>
      <vt:lpstr>Problem: Why polymers?</vt:lpstr>
      <vt:lpstr>Problem</vt:lpstr>
      <vt:lpstr>Problem</vt:lpstr>
      <vt:lpstr>SMILES</vt:lpstr>
      <vt:lpstr>SMILES</vt:lpstr>
      <vt:lpstr>SMILES  graphs</vt:lpstr>
      <vt:lpstr>Problem</vt:lpstr>
      <vt:lpstr>Problem</vt:lpstr>
      <vt:lpstr>Problem</vt:lpstr>
      <vt:lpstr>Representations</vt:lpstr>
      <vt:lpstr>Representations</vt:lpstr>
      <vt:lpstr>Fixed representations</vt:lpstr>
      <vt:lpstr>Fixed representations</vt:lpstr>
      <vt:lpstr>Learned representations</vt:lpstr>
      <vt:lpstr>Learned representations</vt:lpstr>
      <vt:lpstr>Learned representations</vt:lpstr>
      <vt:lpstr>Message passing</vt:lpstr>
      <vt:lpstr>Message passing</vt:lpstr>
      <vt:lpstr>Message passing</vt:lpstr>
      <vt:lpstr>Message passing</vt:lpstr>
      <vt:lpstr>Message passing</vt:lpstr>
      <vt:lpstr>Message passing</vt:lpstr>
      <vt:lpstr>Aggregation</vt:lpstr>
      <vt:lpstr>Learned representations</vt:lpstr>
      <vt:lpstr>Chemprop: message passing NN</vt:lpstr>
      <vt:lpstr>Summary</vt:lpstr>
      <vt:lpstr>Projects</vt:lpstr>
      <vt:lpstr>PowerPoint Presentation</vt:lpstr>
      <vt:lpstr>Key properties for polymer photocatalysts</vt:lpstr>
      <vt:lpstr>Why use polymers?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Hillman, Sam</dc:creator>
  <cp:lastModifiedBy>Hillman, Sam</cp:lastModifiedBy>
  <cp:revision>21</cp:revision>
  <dcterms:created xsi:type="dcterms:W3CDTF">2024-11-11T09:21:29Z</dcterms:created>
  <dcterms:modified xsi:type="dcterms:W3CDTF">2026-02-04T14:42:10Z</dcterms:modified>
</cp:coreProperties>
</file>